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4222" r:id="rId1"/>
    <p:sldMasterId id="2147484224" r:id="rId2"/>
    <p:sldMasterId id="2147484249" r:id="rId3"/>
    <p:sldMasterId id="2147485754" r:id="rId4"/>
  </p:sldMasterIdLst>
  <p:notesMasterIdLst>
    <p:notesMasterId r:id="rId12"/>
  </p:notesMasterIdLst>
  <p:handoutMasterIdLst>
    <p:handoutMasterId r:id="rId13"/>
  </p:handoutMasterIdLst>
  <p:sldIdLst>
    <p:sldId id="280" r:id="rId5"/>
    <p:sldId id="340" r:id="rId6"/>
    <p:sldId id="493" r:id="rId7"/>
    <p:sldId id="490" r:id="rId8"/>
    <p:sldId id="494" r:id="rId9"/>
    <p:sldId id="497" r:id="rId10"/>
    <p:sldId id="492" r:id="rId11"/>
  </p:sldIdLst>
  <p:sldSz cx="9144000" cy="6858000" type="screen4x3"/>
  <p:notesSz cx="6797675" cy="9926638"/>
  <p:custDataLst>
    <p:tags r:id="rId14"/>
  </p:custDataLst>
  <p:defaultTextStyle>
    <a:defPPr>
      <a:defRPr lang="fr-FR"/>
    </a:defPPr>
    <a:lvl1pPr algn="l" defTabSz="457200" rtl="0" fontAlgn="base">
      <a:spcBef>
        <a:spcPct val="0"/>
      </a:spcBef>
      <a:spcAft>
        <a:spcPct val="0"/>
      </a:spcAft>
      <a:defRPr kern="1200">
        <a:solidFill>
          <a:schemeClr val="tx1"/>
        </a:solidFill>
        <a:latin typeface="Arial" charset="0"/>
        <a:ea typeface="Arial Unicode MS" pitchFamily="34" charset="-128"/>
        <a:cs typeface="Arial Unicode MS" pitchFamily="34" charset="-128"/>
      </a:defRPr>
    </a:lvl1pPr>
    <a:lvl2pPr marL="457200" algn="l" defTabSz="457200" rtl="0" fontAlgn="base">
      <a:spcBef>
        <a:spcPct val="0"/>
      </a:spcBef>
      <a:spcAft>
        <a:spcPct val="0"/>
      </a:spcAft>
      <a:defRPr kern="1200">
        <a:solidFill>
          <a:schemeClr val="tx1"/>
        </a:solidFill>
        <a:latin typeface="Arial" charset="0"/>
        <a:ea typeface="Arial Unicode MS" pitchFamily="34" charset="-128"/>
        <a:cs typeface="Arial Unicode MS" pitchFamily="34" charset="-128"/>
      </a:defRPr>
    </a:lvl2pPr>
    <a:lvl3pPr marL="914400" algn="l" defTabSz="457200" rtl="0" fontAlgn="base">
      <a:spcBef>
        <a:spcPct val="0"/>
      </a:spcBef>
      <a:spcAft>
        <a:spcPct val="0"/>
      </a:spcAft>
      <a:defRPr kern="1200">
        <a:solidFill>
          <a:schemeClr val="tx1"/>
        </a:solidFill>
        <a:latin typeface="Arial" charset="0"/>
        <a:ea typeface="Arial Unicode MS" pitchFamily="34" charset="-128"/>
        <a:cs typeface="Arial Unicode MS" pitchFamily="34" charset="-128"/>
      </a:defRPr>
    </a:lvl3pPr>
    <a:lvl4pPr marL="1371600" algn="l" defTabSz="457200" rtl="0" fontAlgn="base">
      <a:spcBef>
        <a:spcPct val="0"/>
      </a:spcBef>
      <a:spcAft>
        <a:spcPct val="0"/>
      </a:spcAft>
      <a:defRPr kern="1200">
        <a:solidFill>
          <a:schemeClr val="tx1"/>
        </a:solidFill>
        <a:latin typeface="Arial" charset="0"/>
        <a:ea typeface="Arial Unicode MS" pitchFamily="34" charset="-128"/>
        <a:cs typeface="Arial Unicode MS" pitchFamily="34" charset="-128"/>
      </a:defRPr>
    </a:lvl4pPr>
    <a:lvl5pPr marL="1828800" algn="l" defTabSz="457200" rtl="0" fontAlgn="base">
      <a:spcBef>
        <a:spcPct val="0"/>
      </a:spcBef>
      <a:spcAft>
        <a:spcPct val="0"/>
      </a:spcAft>
      <a:defRPr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kern="1200">
        <a:solidFill>
          <a:schemeClr val="tx1"/>
        </a:solidFill>
        <a:latin typeface="Arial" charset="0"/>
        <a:ea typeface="Arial Unicode MS" pitchFamily="34" charset="-128"/>
        <a:cs typeface="Arial Unicode MS" pitchFamily="34" charset="-128"/>
      </a:defRPr>
    </a:lvl9pPr>
  </p:defaultTextStyle>
  <p:extLst>
    <p:ext uri="{EFAFB233-063F-42B5-8137-9DF3F51BA10A}">
      <p15:sldGuideLst xmlns:p15="http://schemas.microsoft.com/office/powerpoint/2012/main">
        <p15:guide id="1" orient="horz" pos="1634">
          <p15:clr>
            <a:srgbClr val="A4A3A4"/>
          </p15:clr>
        </p15:guide>
        <p15:guide id="2" pos="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5392"/>
    <a:srgbClr val="00A2B9"/>
    <a:srgbClr val="002060"/>
    <a:srgbClr val="EAEAEA"/>
    <a:srgbClr val="009900"/>
    <a:srgbClr val="007F29"/>
    <a:srgbClr val="F5A300"/>
    <a:srgbClr val="007A32"/>
    <a:srgbClr val="B200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00" autoAdjust="0"/>
    <p:restoredTop sz="94687" autoAdjust="0"/>
  </p:normalViewPr>
  <p:slideViewPr>
    <p:cSldViewPr snapToGrid="0">
      <p:cViewPr varScale="1">
        <p:scale>
          <a:sx n="110" d="100"/>
          <a:sy n="110" d="100"/>
        </p:scale>
        <p:origin x="1962" y="108"/>
      </p:cViewPr>
      <p:guideLst>
        <p:guide orient="horz" pos="1634"/>
        <p:guide pos="84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wrap="square" lIns="92119" tIns="46057" rIns="92119" bIns="46057" numCol="1" anchor="t" anchorCtr="0" compatLnSpc="1">
            <a:prstTxWarp prst="textNoShape">
              <a:avLst/>
            </a:prstTxWarp>
          </a:bodyPr>
          <a:lstStyle>
            <a:lvl1pPr>
              <a:defRPr sz="1400">
                <a:latin typeface="Arial" charset="0"/>
              </a:defRPr>
            </a:lvl1pPr>
          </a:lstStyle>
          <a:p>
            <a:pPr>
              <a:defRPr/>
            </a:pPr>
            <a:endParaRPr lang="en-US" altLang="fr-FR" dirty="0"/>
          </a:p>
        </p:txBody>
      </p:sp>
      <p:sp>
        <p:nvSpPr>
          <p:cNvPr id="3" name="Espace réservé de la date 2"/>
          <p:cNvSpPr>
            <a:spLocks noGrp="1"/>
          </p:cNvSpPr>
          <p:nvPr>
            <p:ph type="dt" sz="quarter" idx="1"/>
          </p:nvPr>
        </p:nvSpPr>
        <p:spPr>
          <a:xfrm>
            <a:off x="3849694" y="0"/>
            <a:ext cx="2946400" cy="496888"/>
          </a:xfrm>
          <a:prstGeom prst="rect">
            <a:avLst/>
          </a:prstGeom>
        </p:spPr>
        <p:txBody>
          <a:bodyPr vert="horz" wrap="square" lIns="92119" tIns="46057" rIns="92119" bIns="46057" numCol="1" anchor="t" anchorCtr="0" compatLnSpc="1">
            <a:prstTxWarp prst="textNoShape">
              <a:avLst/>
            </a:prstTxWarp>
          </a:bodyPr>
          <a:lstStyle>
            <a:lvl1pPr algn="r">
              <a:defRPr sz="1400">
                <a:latin typeface="Arial" charset="0"/>
              </a:defRPr>
            </a:lvl1pPr>
          </a:lstStyle>
          <a:p>
            <a:pPr>
              <a:defRPr/>
            </a:pPr>
            <a:fld id="{E40D284F-CE05-4558-A69D-063B1CE1F227}" type="datetime1">
              <a:rPr lang="fr-FR" altLang="fr-FR"/>
              <a:pPr>
                <a:defRPr/>
              </a:pPr>
              <a:t>13/02/2019</a:t>
            </a:fld>
            <a:endParaRPr lang="fr-FR" altLang="fr-FR" dirty="0"/>
          </a:p>
        </p:txBody>
      </p:sp>
      <p:sp>
        <p:nvSpPr>
          <p:cNvPr id="4" name="Espace réservé du pied de page 3"/>
          <p:cNvSpPr>
            <a:spLocks noGrp="1"/>
          </p:cNvSpPr>
          <p:nvPr>
            <p:ph type="ftr" sz="quarter" idx="2"/>
          </p:nvPr>
        </p:nvSpPr>
        <p:spPr>
          <a:xfrm>
            <a:off x="1" y="9428173"/>
            <a:ext cx="2946400" cy="496887"/>
          </a:xfrm>
          <a:prstGeom prst="rect">
            <a:avLst/>
          </a:prstGeom>
        </p:spPr>
        <p:txBody>
          <a:bodyPr vert="horz" wrap="square" lIns="92119" tIns="46057" rIns="92119" bIns="46057" numCol="1" anchor="b" anchorCtr="0" compatLnSpc="1">
            <a:prstTxWarp prst="textNoShape">
              <a:avLst/>
            </a:prstTxWarp>
          </a:bodyPr>
          <a:lstStyle>
            <a:lvl1pPr>
              <a:defRPr sz="1400">
                <a:latin typeface="Arial" charset="0"/>
              </a:defRPr>
            </a:lvl1pPr>
          </a:lstStyle>
          <a:p>
            <a:pPr>
              <a:defRPr/>
            </a:pPr>
            <a:endParaRPr lang="en-US" altLang="fr-FR" dirty="0"/>
          </a:p>
        </p:txBody>
      </p:sp>
      <p:sp>
        <p:nvSpPr>
          <p:cNvPr id="5" name="Espace réservé du numéro de diapositive 4"/>
          <p:cNvSpPr>
            <a:spLocks noGrp="1"/>
          </p:cNvSpPr>
          <p:nvPr>
            <p:ph type="sldNum" sz="quarter" idx="3"/>
          </p:nvPr>
        </p:nvSpPr>
        <p:spPr>
          <a:xfrm>
            <a:off x="3849694" y="9428173"/>
            <a:ext cx="2946400" cy="496887"/>
          </a:xfrm>
          <a:prstGeom prst="rect">
            <a:avLst/>
          </a:prstGeom>
        </p:spPr>
        <p:txBody>
          <a:bodyPr vert="horz" wrap="square" lIns="92119" tIns="46057" rIns="92119" bIns="46057" numCol="1" anchor="b" anchorCtr="0" compatLnSpc="1">
            <a:prstTxWarp prst="textNoShape">
              <a:avLst/>
            </a:prstTxWarp>
          </a:bodyPr>
          <a:lstStyle>
            <a:lvl1pPr algn="r">
              <a:defRPr sz="1400">
                <a:latin typeface="Arial" charset="0"/>
              </a:defRPr>
            </a:lvl1pPr>
          </a:lstStyle>
          <a:p>
            <a:pPr>
              <a:defRPr/>
            </a:pPr>
            <a:fld id="{FD86207A-E92D-4DB3-B815-487FE50A585F}" type="slidenum">
              <a:rPr lang="fr-FR" altLang="fr-FR"/>
              <a:pPr>
                <a:defRPr/>
              </a:pPr>
              <a:t>‹N°›</a:t>
            </a:fld>
            <a:endParaRPr lang="fr-FR" altLang="fr-FR" dirty="0"/>
          </a:p>
        </p:txBody>
      </p:sp>
    </p:spTree>
    <p:extLst>
      <p:ext uri="{BB962C8B-B14F-4D97-AF65-F5344CB8AC3E}">
        <p14:creationId xmlns:p14="http://schemas.microsoft.com/office/powerpoint/2010/main" val="34190923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wrap="square" lIns="92119" tIns="46057" rIns="92119" bIns="46057" numCol="1" anchor="t" anchorCtr="0" compatLnSpc="1">
            <a:prstTxWarp prst="textNoShape">
              <a:avLst/>
            </a:prstTxWarp>
          </a:bodyPr>
          <a:lstStyle>
            <a:lvl1pPr>
              <a:defRPr sz="1400">
                <a:latin typeface="Arial" charset="0"/>
              </a:defRPr>
            </a:lvl1pPr>
          </a:lstStyle>
          <a:p>
            <a:pPr>
              <a:defRPr/>
            </a:pPr>
            <a:endParaRPr lang="en-US" altLang="fr-FR" dirty="0"/>
          </a:p>
        </p:txBody>
      </p:sp>
      <p:sp>
        <p:nvSpPr>
          <p:cNvPr id="3" name="Espace réservé de la date 2"/>
          <p:cNvSpPr>
            <a:spLocks noGrp="1"/>
          </p:cNvSpPr>
          <p:nvPr>
            <p:ph type="dt" idx="1"/>
          </p:nvPr>
        </p:nvSpPr>
        <p:spPr>
          <a:xfrm>
            <a:off x="3849694" y="0"/>
            <a:ext cx="2946400" cy="496888"/>
          </a:xfrm>
          <a:prstGeom prst="rect">
            <a:avLst/>
          </a:prstGeom>
        </p:spPr>
        <p:txBody>
          <a:bodyPr vert="horz" wrap="square" lIns="92119" tIns="46057" rIns="92119" bIns="46057" numCol="1" anchor="t" anchorCtr="0" compatLnSpc="1">
            <a:prstTxWarp prst="textNoShape">
              <a:avLst/>
            </a:prstTxWarp>
          </a:bodyPr>
          <a:lstStyle>
            <a:lvl1pPr algn="r">
              <a:defRPr sz="1400">
                <a:latin typeface="Arial" charset="0"/>
              </a:defRPr>
            </a:lvl1pPr>
          </a:lstStyle>
          <a:p>
            <a:pPr>
              <a:defRPr/>
            </a:pPr>
            <a:fld id="{E8A3D54D-E813-4D75-944E-F1C1F023BCFB}" type="datetime1">
              <a:rPr lang="fr-FR" altLang="fr-FR"/>
              <a:pPr>
                <a:defRPr/>
              </a:pPr>
              <a:t>13/02/2019</a:t>
            </a:fld>
            <a:endParaRPr lang="fr-FR" altLang="fr-FR" dirty="0"/>
          </a:p>
        </p:txBody>
      </p:sp>
      <p:sp>
        <p:nvSpPr>
          <p:cNvPr id="4" name="Espace réservé de l'image des diapositives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wrap="square" lIns="92119" tIns="46057" rIns="92119" bIns="46057" numCol="1" anchor="ctr" anchorCtr="0" compatLnSpc="1">
            <a:prstTxWarp prst="textNoShape">
              <a:avLst/>
            </a:prstTxWarp>
          </a:bodyPr>
          <a:lstStyle/>
          <a:p>
            <a:pPr lvl="0"/>
            <a:endParaRPr lang="en-US" altLang="fr-FR" noProof="0" dirty="0" smtClean="0"/>
          </a:p>
        </p:txBody>
      </p:sp>
      <p:sp>
        <p:nvSpPr>
          <p:cNvPr id="5" name="Espace réservé des commentaires 4"/>
          <p:cNvSpPr>
            <a:spLocks noGrp="1"/>
          </p:cNvSpPr>
          <p:nvPr>
            <p:ph type="body" sz="quarter" idx="3"/>
          </p:nvPr>
        </p:nvSpPr>
        <p:spPr>
          <a:xfrm>
            <a:off x="679457" y="4714884"/>
            <a:ext cx="5438775" cy="4465638"/>
          </a:xfrm>
          <a:prstGeom prst="rect">
            <a:avLst/>
          </a:prstGeom>
        </p:spPr>
        <p:txBody>
          <a:bodyPr vert="horz" wrap="square" lIns="92119" tIns="46057" rIns="92119" bIns="46057" numCol="1" anchor="t" anchorCtr="0" compatLnSpc="1">
            <a:prstTxWarp prst="textNoShape">
              <a:avLst/>
            </a:prstTxWarp>
            <a:normAutofit/>
          </a:bodyPr>
          <a:lstStyle/>
          <a:p>
            <a:pPr lvl="0"/>
            <a:r>
              <a:rPr lang="fr-FR" altLang="fr-FR" noProof="0" smtClean="0"/>
              <a:t>Cliquez pour modifier les styles du texte du masque</a:t>
            </a:r>
          </a:p>
          <a:p>
            <a:pPr lvl="1"/>
            <a:r>
              <a:rPr lang="fr-FR" altLang="fr-FR" noProof="0" smtClean="0"/>
              <a:t>Deuxième niveau</a:t>
            </a:r>
          </a:p>
          <a:p>
            <a:pPr lvl="2"/>
            <a:r>
              <a:rPr lang="fr-FR" altLang="fr-FR" noProof="0" smtClean="0"/>
              <a:t>Troisième niveau</a:t>
            </a:r>
          </a:p>
          <a:p>
            <a:pPr lvl="3"/>
            <a:r>
              <a:rPr lang="fr-FR" altLang="fr-FR" noProof="0" smtClean="0"/>
              <a:t>Quatrième niveau</a:t>
            </a:r>
          </a:p>
          <a:p>
            <a:pPr lvl="4"/>
            <a:r>
              <a:rPr lang="fr-FR" altLang="fr-FR" noProof="0" smtClean="0"/>
              <a:t>Cinquième niveau</a:t>
            </a:r>
          </a:p>
        </p:txBody>
      </p:sp>
      <p:sp>
        <p:nvSpPr>
          <p:cNvPr id="6" name="Espace réservé du pied de page 5"/>
          <p:cNvSpPr>
            <a:spLocks noGrp="1"/>
          </p:cNvSpPr>
          <p:nvPr>
            <p:ph type="ftr" sz="quarter" idx="4"/>
          </p:nvPr>
        </p:nvSpPr>
        <p:spPr>
          <a:xfrm>
            <a:off x="1" y="9428173"/>
            <a:ext cx="2946400" cy="496887"/>
          </a:xfrm>
          <a:prstGeom prst="rect">
            <a:avLst/>
          </a:prstGeom>
        </p:spPr>
        <p:txBody>
          <a:bodyPr vert="horz" wrap="square" lIns="92119" tIns="46057" rIns="92119" bIns="46057" numCol="1" anchor="b" anchorCtr="0" compatLnSpc="1">
            <a:prstTxWarp prst="textNoShape">
              <a:avLst/>
            </a:prstTxWarp>
          </a:bodyPr>
          <a:lstStyle>
            <a:lvl1pPr>
              <a:defRPr sz="1400">
                <a:latin typeface="Arial" charset="0"/>
              </a:defRPr>
            </a:lvl1pPr>
          </a:lstStyle>
          <a:p>
            <a:pPr>
              <a:defRPr/>
            </a:pPr>
            <a:endParaRPr lang="en-US" altLang="fr-FR" dirty="0"/>
          </a:p>
        </p:txBody>
      </p:sp>
      <p:sp>
        <p:nvSpPr>
          <p:cNvPr id="7" name="Espace réservé du numéro de diapositive 6"/>
          <p:cNvSpPr>
            <a:spLocks noGrp="1"/>
          </p:cNvSpPr>
          <p:nvPr>
            <p:ph type="sldNum" sz="quarter" idx="5"/>
          </p:nvPr>
        </p:nvSpPr>
        <p:spPr>
          <a:xfrm>
            <a:off x="3849694" y="9428173"/>
            <a:ext cx="2946400" cy="496887"/>
          </a:xfrm>
          <a:prstGeom prst="rect">
            <a:avLst/>
          </a:prstGeom>
        </p:spPr>
        <p:txBody>
          <a:bodyPr vert="horz" wrap="square" lIns="92119" tIns="46057" rIns="92119" bIns="46057" numCol="1" anchor="b" anchorCtr="0" compatLnSpc="1">
            <a:prstTxWarp prst="textNoShape">
              <a:avLst/>
            </a:prstTxWarp>
          </a:bodyPr>
          <a:lstStyle>
            <a:lvl1pPr algn="r">
              <a:defRPr sz="1400">
                <a:latin typeface="Arial" charset="0"/>
              </a:defRPr>
            </a:lvl1pPr>
          </a:lstStyle>
          <a:p>
            <a:pPr>
              <a:defRPr/>
            </a:pPr>
            <a:fld id="{ED0FABCD-3529-4EDE-87EF-14C866599E28}" type="slidenum">
              <a:rPr lang="fr-FR" altLang="fr-FR"/>
              <a:pPr>
                <a:defRPr/>
              </a:pPr>
              <a:t>‹N°›</a:t>
            </a:fld>
            <a:endParaRPr lang="fr-FR" altLang="fr-FR" dirty="0"/>
          </a:p>
        </p:txBody>
      </p:sp>
    </p:spTree>
    <p:extLst>
      <p:ext uri="{BB962C8B-B14F-4D97-AF65-F5344CB8AC3E}">
        <p14:creationId xmlns:p14="http://schemas.microsoft.com/office/powerpoint/2010/main" val="396412243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Verdana" pitchFamily="34" charset="0"/>
        <a:ea typeface="Arial Unicode MS" pitchFamily="34" charset="-128"/>
        <a:cs typeface="Arial Unicode MS" pitchFamily="34" charset="-128"/>
      </a:defRPr>
    </a:lvl1pPr>
    <a:lvl2pPr marL="457200" algn="l" defTabSz="457200" rtl="0" eaLnBrk="0" fontAlgn="base" hangingPunct="0">
      <a:spcBef>
        <a:spcPct val="30000"/>
      </a:spcBef>
      <a:spcAft>
        <a:spcPct val="0"/>
      </a:spcAft>
      <a:defRPr sz="1200" kern="1200">
        <a:solidFill>
          <a:schemeClr val="tx1"/>
        </a:solidFill>
        <a:latin typeface="Verdana" pitchFamily="34" charset="0"/>
        <a:ea typeface="Arial Unicode MS" pitchFamily="34" charset="-128"/>
        <a:cs typeface="Arial Unicode MS" pitchFamily="34" charset="-128"/>
      </a:defRPr>
    </a:lvl2pPr>
    <a:lvl3pPr marL="914400" algn="l" defTabSz="457200" rtl="0" eaLnBrk="0" fontAlgn="base" hangingPunct="0">
      <a:spcBef>
        <a:spcPct val="30000"/>
      </a:spcBef>
      <a:spcAft>
        <a:spcPct val="0"/>
      </a:spcAft>
      <a:defRPr sz="1200" kern="1200">
        <a:solidFill>
          <a:schemeClr val="tx1"/>
        </a:solidFill>
        <a:latin typeface="Verdana" pitchFamily="34" charset="0"/>
        <a:ea typeface="Arial Unicode MS" pitchFamily="34" charset="-128"/>
        <a:cs typeface="Arial Unicode MS" pitchFamily="34" charset="-128"/>
      </a:defRPr>
    </a:lvl3pPr>
    <a:lvl4pPr marL="1371600" algn="l" defTabSz="457200" rtl="0" eaLnBrk="0" fontAlgn="base" hangingPunct="0">
      <a:spcBef>
        <a:spcPct val="30000"/>
      </a:spcBef>
      <a:spcAft>
        <a:spcPct val="0"/>
      </a:spcAft>
      <a:defRPr sz="1200" kern="1200">
        <a:solidFill>
          <a:schemeClr val="tx1"/>
        </a:solidFill>
        <a:latin typeface="Verdana" pitchFamily="34" charset="0"/>
        <a:ea typeface="Arial Unicode MS" pitchFamily="34" charset="-128"/>
        <a:cs typeface="Arial Unicode MS" pitchFamily="34" charset="-128"/>
      </a:defRPr>
    </a:lvl4pPr>
    <a:lvl5pPr marL="1828800" algn="l" defTabSz="457200" rtl="0" eaLnBrk="0" fontAlgn="base" hangingPunct="0">
      <a:spcBef>
        <a:spcPct val="30000"/>
      </a:spcBef>
      <a:spcAft>
        <a:spcPct val="0"/>
      </a:spcAft>
      <a:defRPr sz="1200" kern="1200">
        <a:solidFill>
          <a:schemeClr val="tx1"/>
        </a:solidFill>
        <a:latin typeface="Verdana" pitchFamily="34" charset="0"/>
        <a:ea typeface="Arial Unicode MS" pitchFamily="34" charset="-128"/>
        <a:cs typeface="Arial Unicode MS"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dirty="0" smtClean="0"/>
              <a:t>Titre de la présentation</a:t>
            </a:r>
          </a:p>
          <a:p>
            <a:pPr eaLnBrk="1" hangingPunct="1"/>
            <a:endParaRPr lang="fr-FR" altLang="fr-FR" dirty="0" smtClean="0"/>
          </a:p>
          <a:p>
            <a:pPr eaLnBrk="1" hangingPunct="1"/>
            <a:r>
              <a:rPr lang="fr-FR" altLang="fr-FR" dirty="0" smtClean="0"/>
              <a:t>Sous titre : renseignements utiles complémentaires : lieu date événement…</a:t>
            </a:r>
          </a:p>
          <a:p>
            <a:pPr eaLnBrk="1" hangingPunct="1"/>
            <a:endParaRPr lang="fr-FR" altLang="fr-FR" dirty="0" smtClean="0"/>
          </a:p>
          <a:p>
            <a:pPr eaLnBrk="1" hangingPunct="1"/>
            <a:r>
              <a:rPr lang="fr-FR" altLang="fr-FR" dirty="0" smtClean="0"/>
              <a:t>Direction d’appartenance = à modifier selon le(s) présentateur(s).</a:t>
            </a:r>
          </a:p>
        </p:txBody>
      </p:sp>
    </p:spTree>
    <p:extLst>
      <p:ext uri="{BB962C8B-B14F-4D97-AF65-F5344CB8AC3E}">
        <p14:creationId xmlns:p14="http://schemas.microsoft.com/office/powerpoint/2010/main" val="3920066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ED0FABCD-3529-4EDE-87EF-14C866599E28}" type="slidenum">
              <a:rPr lang="fr-FR" altLang="fr-FR" smtClean="0"/>
              <a:pPr>
                <a:defRPr/>
              </a:pPr>
              <a:t>2</a:t>
            </a:fld>
            <a:endParaRPr lang="fr-FR" altLang="fr-FR" dirty="0"/>
          </a:p>
        </p:txBody>
      </p:sp>
    </p:spTree>
    <p:extLst>
      <p:ext uri="{BB962C8B-B14F-4D97-AF65-F5344CB8AC3E}">
        <p14:creationId xmlns:p14="http://schemas.microsoft.com/office/powerpoint/2010/main" val="3535638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ED0FABCD-3529-4EDE-87EF-14C866599E28}" type="slidenum">
              <a:rPr lang="fr-FR" altLang="fr-FR" smtClean="0"/>
              <a:pPr>
                <a:defRPr/>
              </a:pPr>
              <a:t>3</a:t>
            </a:fld>
            <a:endParaRPr lang="fr-FR" altLang="fr-FR" dirty="0"/>
          </a:p>
        </p:txBody>
      </p:sp>
    </p:spTree>
    <p:extLst>
      <p:ext uri="{BB962C8B-B14F-4D97-AF65-F5344CB8AC3E}">
        <p14:creationId xmlns:p14="http://schemas.microsoft.com/office/powerpoint/2010/main" val="3322524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smtClean="0"/>
              <a:t>Page de suite avec visuel latéral gauche (dont la taille et l’emplacement doivent être respectés)</a:t>
            </a:r>
          </a:p>
        </p:txBody>
      </p:sp>
    </p:spTree>
    <p:extLst>
      <p:ext uri="{BB962C8B-B14F-4D97-AF65-F5344CB8AC3E}">
        <p14:creationId xmlns:p14="http://schemas.microsoft.com/office/powerpoint/2010/main" val="3574019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smtClean="0"/>
              <a:t>Page de suite avec visuel latéral gauche (dont la taille et l’emplacement doivent être respectés)</a:t>
            </a:r>
          </a:p>
        </p:txBody>
      </p:sp>
    </p:spTree>
    <p:extLst>
      <p:ext uri="{BB962C8B-B14F-4D97-AF65-F5344CB8AC3E}">
        <p14:creationId xmlns:p14="http://schemas.microsoft.com/office/powerpoint/2010/main" val="1665595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smtClean="0"/>
              <a:t>Page de suite avec visuel latéral gauche (dont la taille et l’emplacement doivent être respectés)</a:t>
            </a:r>
          </a:p>
        </p:txBody>
      </p:sp>
    </p:spTree>
    <p:extLst>
      <p:ext uri="{BB962C8B-B14F-4D97-AF65-F5344CB8AC3E}">
        <p14:creationId xmlns:p14="http://schemas.microsoft.com/office/powerpoint/2010/main" val="1285079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smtClean="0"/>
              <a:t>Page de suite avec visuel latéral gauche (dont la taille et l’emplacement doivent être respectés)</a:t>
            </a:r>
          </a:p>
        </p:txBody>
      </p:sp>
    </p:spTree>
    <p:extLst>
      <p:ext uri="{BB962C8B-B14F-4D97-AF65-F5344CB8AC3E}">
        <p14:creationId xmlns:p14="http://schemas.microsoft.com/office/powerpoint/2010/main" val="1084639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Rectangle 10"/>
          <p:cNvSpPr>
            <a:spLocks noGrp="1" noChangeArrowheads="1"/>
          </p:cNvSpPr>
          <p:nvPr>
            <p:ph type="dt" sz="half" idx="10"/>
          </p:nvPr>
        </p:nvSpPr>
        <p:spPr>
          <a:ln/>
        </p:spPr>
        <p:txBody>
          <a:bodyPr/>
          <a:lstStyle>
            <a:lvl1pPr>
              <a:defRPr/>
            </a:lvl1pPr>
          </a:lstStyle>
          <a:p>
            <a:pPr>
              <a:defRPr/>
            </a:pPr>
            <a:fld id="{9D4CBBD9-F3C2-45D8-BA29-BCB3EE4ECE3E}"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448706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
          <p:cNvSpPr>
            <a:spLocks noGrp="1" noChangeArrowheads="1"/>
          </p:cNvSpPr>
          <p:nvPr>
            <p:ph type="dt" sz="half" idx="10"/>
          </p:nvPr>
        </p:nvSpPr>
        <p:spPr>
          <a:ln/>
        </p:spPr>
        <p:txBody>
          <a:bodyPr/>
          <a:lstStyle>
            <a:lvl1pPr>
              <a:defRPr/>
            </a:lvl1pPr>
          </a:lstStyle>
          <a:p>
            <a:pPr>
              <a:defRPr/>
            </a:pPr>
            <a:fld id="{440F028D-E9AB-4B04-A055-D17A2569A0E1}"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62919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97663" y="303213"/>
            <a:ext cx="2111375" cy="574675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63538" y="303213"/>
            <a:ext cx="6181725" cy="57467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
          <p:cNvSpPr>
            <a:spLocks noGrp="1" noChangeArrowheads="1"/>
          </p:cNvSpPr>
          <p:nvPr>
            <p:ph type="dt" sz="half" idx="10"/>
          </p:nvPr>
        </p:nvSpPr>
        <p:spPr>
          <a:ln/>
        </p:spPr>
        <p:txBody>
          <a:bodyPr/>
          <a:lstStyle>
            <a:lvl1pPr>
              <a:defRPr/>
            </a:lvl1pPr>
          </a:lstStyle>
          <a:p>
            <a:pPr>
              <a:defRPr/>
            </a:pPr>
            <a:fld id="{0944C9A9-36F2-4FBF-A6AA-6CDBDAA00803}"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872010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777875" y="303213"/>
            <a:ext cx="7908925" cy="530225"/>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363538" y="1127125"/>
            <a:ext cx="4146550" cy="49228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62488" y="1127125"/>
            <a:ext cx="4146550" cy="49228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dt" sz="half" idx="10"/>
          </p:nvPr>
        </p:nvSpPr>
        <p:spPr>
          <a:ln/>
        </p:spPr>
        <p:txBody>
          <a:bodyPr/>
          <a:lstStyle>
            <a:lvl1pPr>
              <a:defRPr/>
            </a:lvl1pPr>
          </a:lstStyle>
          <a:p>
            <a:pPr>
              <a:defRPr/>
            </a:pPr>
            <a:fld id="{5BE2250A-A79D-4E78-A6E9-A1846B0BD7B0}" type="datetime2">
              <a:rPr lang="fr-FR" altLang="fr-FR"/>
              <a:pPr>
                <a:defRPr/>
              </a:pPr>
              <a:t>mercredi 13 février 2019</a:t>
            </a:fld>
            <a:endParaRPr lang="fr-FR" altLang="fr-FR" dirty="0"/>
          </a:p>
        </p:txBody>
      </p:sp>
      <p:sp>
        <p:nvSpPr>
          <p:cNvPr id="6"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5397893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777875" y="303213"/>
            <a:ext cx="7908925" cy="530225"/>
          </a:xfrm>
        </p:spPr>
        <p:txBody>
          <a:bodyPr/>
          <a:lstStyle/>
          <a:p>
            <a:r>
              <a:rPr lang="fr-FR" smtClean="0"/>
              <a:t>Modifiez le style du titre</a:t>
            </a:r>
            <a:endParaRPr lang="fr-FR"/>
          </a:p>
        </p:txBody>
      </p:sp>
      <p:sp>
        <p:nvSpPr>
          <p:cNvPr id="3" name="Espace réservé du tableau 2"/>
          <p:cNvSpPr>
            <a:spLocks noGrp="1"/>
          </p:cNvSpPr>
          <p:nvPr>
            <p:ph type="tbl" idx="1"/>
          </p:nvPr>
        </p:nvSpPr>
        <p:spPr>
          <a:xfrm>
            <a:off x="363538" y="1127125"/>
            <a:ext cx="8445500" cy="4922838"/>
          </a:xfrm>
        </p:spPr>
        <p:txBody>
          <a:bodyPr/>
          <a:lstStyle/>
          <a:p>
            <a:pPr lvl="0"/>
            <a:endParaRPr lang="fr-FR" noProof="0" dirty="0" smtClean="0"/>
          </a:p>
        </p:txBody>
      </p:sp>
      <p:sp>
        <p:nvSpPr>
          <p:cNvPr id="4" name="Rectangle 10"/>
          <p:cNvSpPr>
            <a:spLocks noGrp="1" noChangeArrowheads="1"/>
          </p:cNvSpPr>
          <p:nvPr>
            <p:ph type="dt" sz="half" idx="10"/>
          </p:nvPr>
        </p:nvSpPr>
        <p:spPr>
          <a:ln/>
        </p:spPr>
        <p:txBody>
          <a:bodyPr/>
          <a:lstStyle>
            <a:lvl1pPr>
              <a:defRPr/>
            </a:lvl1pPr>
          </a:lstStyle>
          <a:p>
            <a:pPr>
              <a:defRPr/>
            </a:pPr>
            <a:fld id="{2B273363-BADD-48FC-8AEC-E18A2E720408}"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50517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Rectangle 12"/>
          <p:cNvSpPr>
            <a:spLocks noGrp="1" noChangeArrowheads="1"/>
          </p:cNvSpPr>
          <p:nvPr>
            <p:ph type="dt" sz="half" idx="10"/>
          </p:nvPr>
        </p:nvSpPr>
        <p:spPr>
          <a:ln/>
        </p:spPr>
        <p:txBody>
          <a:bodyPr/>
          <a:lstStyle>
            <a:lvl1pPr>
              <a:defRPr/>
            </a:lvl1pPr>
          </a:lstStyle>
          <a:p>
            <a:pPr>
              <a:defRPr/>
            </a:pPr>
            <a:fld id="{1AEC9BF7-9C9B-4BBE-A285-89E8E41DFDB2}" type="datetime2">
              <a:rPr lang="fr-FR" altLang="fr-FR"/>
              <a:pPr>
                <a:defRPr/>
              </a:pPr>
              <a:t>mercredi 13 février 2019</a:t>
            </a:fld>
            <a:endParaRPr lang="fr-FR" altLang="fr-FR" dirty="0"/>
          </a:p>
        </p:txBody>
      </p:sp>
      <p:sp>
        <p:nvSpPr>
          <p:cNvPr id="5"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4170485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2"/>
          <p:cNvSpPr>
            <a:spLocks noGrp="1" noChangeArrowheads="1"/>
          </p:cNvSpPr>
          <p:nvPr>
            <p:ph type="dt" sz="half" idx="10"/>
          </p:nvPr>
        </p:nvSpPr>
        <p:spPr>
          <a:ln/>
        </p:spPr>
        <p:txBody>
          <a:bodyPr/>
          <a:lstStyle>
            <a:lvl1pPr>
              <a:defRPr/>
            </a:lvl1pPr>
          </a:lstStyle>
          <a:p>
            <a:pPr>
              <a:defRPr/>
            </a:pPr>
            <a:fld id="{CE301782-7B1E-4D04-91DA-9EB98C5536E4}" type="datetime2">
              <a:rPr lang="fr-FR" altLang="fr-FR"/>
              <a:pPr>
                <a:defRPr/>
              </a:pPr>
              <a:t>mercredi 13 février 2019</a:t>
            </a:fld>
            <a:endParaRPr lang="fr-FR" altLang="fr-FR" dirty="0"/>
          </a:p>
        </p:txBody>
      </p:sp>
      <p:sp>
        <p:nvSpPr>
          <p:cNvPr id="5"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511998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2"/>
          <p:cNvSpPr>
            <a:spLocks noGrp="1" noChangeArrowheads="1"/>
          </p:cNvSpPr>
          <p:nvPr>
            <p:ph type="dt" sz="half" idx="10"/>
          </p:nvPr>
        </p:nvSpPr>
        <p:spPr>
          <a:ln/>
        </p:spPr>
        <p:txBody>
          <a:bodyPr/>
          <a:lstStyle>
            <a:lvl1pPr>
              <a:defRPr/>
            </a:lvl1pPr>
          </a:lstStyle>
          <a:p>
            <a:pPr>
              <a:defRPr/>
            </a:pPr>
            <a:fld id="{3272C4FA-891B-47DC-BF5E-9CB2B38E56FE}" type="datetime2">
              <a:rPr lang="fr-FR" altLang="fr-FR"/>
              <a:pPr>
                <a:defRPr/>
              </a:pPr>
              <a:t>mercredi 13 février 2019</a:t>
            </a:fld>
            <a:endParaRPr lang="fr-FR" altLang="fr-FR" dirty="0"/>
          </a:p>
        </p:txBody>
      </p:sp>
      <p:sp>
        <p:nvSpPr>
          <p:cNvPr id="5"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230879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2474913" y="1571625"/>
            <a:ext cx="31607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88025" y="1571625"/>
            <a:ext cx="3162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2"/>
          <p:cNvSpPr>
            <a:spLocks noGrp="1" noChangeArrowheads="1"/>
          </p:cNvSpPr>
          <p:nvPr>
            <p:ph type="dt" sz="half" idx="10"/>
          </p:nvPr>
        </p:nvSpPr>
        <p:spPr>
          <a:ln/>
        </p:spPr>
        <p:txBody>
          <a:bodyPr/>
          <a:lstStyle>
            <a:lvl1pPr>
              <a:defRPr/>
            </a:lvl1pPr>
          </a:lstStyle>
          <a:p>
            <a:pPr>
              <a:defRPr/>
            </a:pPr>
            <a:fld id="{13E910B6-C20E-45DF-B733-FE91B1CE180A}" type="datetime2">
              <a:rPr lang="fr-FR" altLang="fr-FR"/>
              <a:pPr>
                <a:defRPr/>
              </a:pPr>
              <a:t>mercredi 13 février 2019</a:t>
            </a:fld>
            <a:endParaRPr lang="fr-FR" altLang="fr-FR" dirty="0"/>
          </a:p>
        </p:txBody>
      </p:sp>
      <p:sp>
        <p:nvSpPr>
          <p:cNvPr id="6"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821107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2"/>
          <p:cNvSpPr>
            <a:spLocks noGrp="1" noChangeArrowheads="1"/>
          </p:cNvSpPr>
          <p:nvPr>
            <p:ph type="dt" sz="half" idx="10"/>
          </p:nvPr>
        </p:nvSpPr>
        <p:spPr>
          <a:ln/>
        </p:spPr>
        <p:txBody>
          <a:bodyPr/>
          <a:lstStyle>
            <a:lvl1pPr>
              <a:defRPr/>
            </a:lvl1pPr>
          </a:lstStyle>
          <a:p>
            <a:pPr>
              <a:defRPr/>
            </a:pPr>
            <a:fld id="{745C6E96-41F3-4683-9213-B8F748825882}" type="datetime2">
              <a:rPr lang="fr-FR" altLang="fr-FR"/>
              <a:pPr>
                <a:defRPr/>
              </a:pPr>
              <a:t>mercredi 13 février 2019</a:t>
            </a:fld>
            <a:endParaRPr lang="fr-FR" altLang="fr-FR" dirty="0"/>
          </a:p>
        </p:txBody>
      </p:sp>
      <p:sp>
        <p:nvSpPr>
          <p:cNvPr id="8"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3706728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2"/>
          <p:cNvSpPr>
            <a:spLocks noGrp="1" noChangeArrowheads="1"/>
          </p:cNvSpPr>
          <p:nvPr>
            <p:ph type="dt" sz="half" idx="10"/>
          </p:nvPr>
        </p:nvSpPr>
        <p:spPr>
          <a:ln/>
        </p:spPr>
        <p:txBody>
          <a:bodyPr/>
          <a:lstStyle>
            <a:lvl1pPr>
              <a:defRPr/>
            </a:lvl1pPr>
          </a:lstStyle>
          <a:p>
            <a:pPr>
              <a:defRPr/>
            </a:pPr>
            <a:fld id="{4C5EF8CF-02FE-48D1-998A-50A29270EF7E}" type="datetime2">
              <a:rPr lang="fr-FR" altLang="fr-FR"/>
              <a:pPr>
                <a:defRPr/>
              </a:pPr>
              <a:t>mercredi 13 février 2019</a:t>
            </a:fld>
            <a:endParaRPr lang="fr-FR" altLang="fr-FR" dirty="0"/>
          </a:p>
        </p:txBody>
      </p:sp>
      <p:sp>
        <p:nvSpPr>
          <p:cNvPr id="4"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83476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0"/>
          <p:cNvSpPr>
            <a:spLocks noGrp="1" noChangeArrowheads="1"/>
          </p:cNvSpPr>
          <p:nvPr>
            <p:ph type="dt" sz="half" idx="10"/>
          </p:nvPr>
        </p:nvSpPr>
        <p:spPr>
          <a:ln/>
        </p:spPr>
        <p:txBody>
          <a:bodyPr/>
          <a:lstStyle>
            <a:lvl1pPr>
              <a:defRPr/>
            </a:lvl1pPr>
          </a:lstStyle>
          <a:p>
            <a:pPr>
              <a:defRPr/>
            </a:pPr>
            <a:fld id="{689C5B5D-5BA6-474F-B97C-27A0FFA30EAA}"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2152042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C36C91F6-4A2E-4F28-B317-F9E3497932C7}" type="datetime2">
              <a:rPr lang="fr-FR" altLang="fr-FR"/>
              <a:pPr>
                <a:defRPr/>
              </a:pPr>
              <a:t>mercredi 13 février 2019</a:t>
            </a:fld>
            <a:endParaRPr lang="fr-FR" altLang="fr-FR" dirty="0"/>
          </a:p>
        </p:txBody>
      </p:sp>
      <p:sp>
        <p:nvSpPr>
          <p:cNvPr id="3"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835778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2"/>
          <p:cNvSpPr>
            <a:spLocks noGrp="1" noChangeArrowheads="1"/>
          </p:cNvSpPr>
          <p:nvPr>
            <p:ph type="dt" sz="half" idx="10"/>
          </p:nvPr>
        </p:nvSpPr>
        <p:spPr>
          <a:ln/>
        </p:spPr>
        <p:txBody>
          <a:bodyPr/>
          <a:lstStyle>
            <a:lvl1pPr>
              <a:defRPr/>
            </a:lvl1pPr>
          </a:lstStyle>
          <a:p>
            <a:pPr>
              <a:defRPr/>
            </a:pPr>
            <a:fld id="{2C687EB2-8208-40F3-8D6A-3F23D83A4692}" type="datetime2">
              <a:rPr lang="fr-FR" altLang="fr-FR"/>
              <a:pPr>
                <a:defRPr/>
              </a:pPr>
              <a:t>mercredi 13 février 2019</a:t>
            </a:fld>
            <a:endParaRPr lang="fr-FR" altLang="fr-FR" dirty="0"/>
          </a:p>
        </p:txBody>
      </p:sp>
      <p:sp>
        <p:nvSpPr>
          <p:cNvPr id="6"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9885241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2"/>
          <p:cNvSpPr>
            <a:spLocks noGrp="1" noChangeArrowheads="1"/>
          </p:cNvSpPr>
          <p:nvPr>
            <p:ph type="dt" sz="half" idx="10"/>
          </p:nvPr>
        </p:nvSpPr>
        <p:spPr>
          <a:ln/>
        </p:spPr>
        <p:txBody>
          <a:bodyPr/>
          <a:lstStyle>
            <a:lvl1pPr>
              <a:defRPr/>
            </a:lvl1pPr>
          </a:lstStyle>
          <a:p>
            <a:pPr>
              <a:defRPr/>
            </a:pPr>
            <a:fld id="{D269CE36-2996-4AA0-99AD-37C19AAB777E}" type="datetime2">
              <a:rPr lang="fr-FR" altLang="fr-FR"/>
              <a:pPr>
                <a:defRPr/>
              </a:pPr>
              <a:t>mercredi 13 février 2019</a:t>
            </a:fld>
            <a:endParaRPr lang="fr-FR" altLang="fr-FR" dirty="0"/>
          </a:p>
        </p:txBody>
      </p:sp>
      <p:sp>
        <p:nvSpPr>
          <p:cNvPr id="6"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9466675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2"/>
          <p:cNvSpPr>
            <a:spLocks noGrp="1" noChangeArrowheads="1"/>
          </p:cNvSpPr>
          <p:nvPr>
            <p:ph type="dt" sz="half" idx="10"/>
          </p:nvPr>
        </p:nvSpPr>
        <p:spPr>
          <a:ln/>
        </p:spPr>
        <p:txBody>
          <a:bodyPr/>
          <a:lstStyle>
            <a:lvl1pPr>
              <a:defRPr/>
            </a:lvl1pPr>
          </a:lstStyle>
          <a:p>
            <a:pPr>
              <a:defRPr/>
            </a:pPr>
            <a:fld id="{7D6AB7C0-0753-4ED4-A2CE-889E272E7F47}" type="datetime2">
              <a:rPr lang="fr-FR" altLang="fr-FR"/>
              <a:pPr>
                <a:defRPr/>
              </a:pPr>
              <a:t>mercredi 13 février 2019</a:t>
            </a:fld>
            <a:endParaRPr lang="fr-FR" altLang="fr-FR" dirty="0"/>
          </a:p>
        </p:txBody>
      </p:sp>
      <p:sp>
        <p:nvSpPr>
          <p:cNvPr id="5"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5058763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27900" y="331788"/>
            <a:ext cx="1622425" cy="57658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2455863" y="331788"/>
            <a:ext cx="4719637" cy="57658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2"/>
          <p:cNvSpPr>
            <a:spLocks noGrp="1" noChangeArrowheads="1"/>
          </p:cNvSpPr>
          <p:nvPr>
            <p:ph type="dt" sz="half" idx="10"/>
          </p:nvPr>
        </p:nvSpPr>
        <p:spPr>
          <a:ln/>
        </p:spPr>
        <p:txBody>
          <a:bodyPr/>
          <a:lstStyle>
            <a:lvl1pPr>
              <a:defRPr/>
            </a:lvl1pPr>
          </a:lstStyle>
          <a:p>
            <a:pPr>
              <a:defRPr/>
            </a:pPr>
            <a:fld id="{E045124F-5BC4-484C-A48D-6C7C006F96B3}" type="datetime2">
              <a:rPr lang="fr-FR" altLang="fr-FR"/>
              <a:pPr>
                <a:defRPr/>
              </a:pPr>
              <a:t>mercredi 13 février 2019</a:t>
            </a:fld>
            <a:endParaRPr lang="fr-FR" altLang="fr-FR" dirty="0"/>
          </a:p>
        </p:txBody>
      </p:sp>
      <p:sp>
        <p:nvSpPr>
          <p:cNvPr id="5" name="Rectangle 13"/>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8239234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1_Diapositive de titre">
    <p:bg>
      <p:bgPr>
        <a:solidFill>
          <a:schemeClr val="bg1"/>
        </a:solidFill>
        <a:effectLst/>
      </p:bgPr>
    </p:bg>
    <p:spTree>
      <p:nvGrpSpPr>
        <p:cNvPr id="1" name=""/>
        <p:cNvGrpSpPr/>
        <p:nvPr/>
      </p:nvGrpSpPr>
      <p:grpSpPr>
        <a:xfrm>
          <a:off x="0" y="0"/>
          <a:ext cx="0" cy="0"/>
          <a:chOff x="0" y="0"/>
          <a:chExt cx="0" cy="0"/>
        </a:xfrm>
      </p:grpSpPr>
      <p:pic>
        <p:nvPicPr>
          <p:cNvPr id="4" name="Picture 15" descr="Façade siège full copi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9134475"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182563" y="180975"/>
            <a:ext cx="8778875" cy="6505575"/>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6" name="Rectangle 5"/>
          <p:cNvSpPr>
            <a:spLocks noChangeArrowheads="1"/>
          </p:cNvSpPr>
          <p:nvPr/>
        </p:nvSpPr>
        <p:spPr bwMode="auto">
          <a:xfrm>
            <a:off x="0" y="5113338"/>
            <a:ext cx="8961438" cy="1573212"/>
          </a:xfrm>
          <a:prstGeom prst="rect">
            <a:avLst/>
          </a:prstGeom>
          <a:solidFill>
            <a:srgbClr val="FFFFFF">
              <a:alpha val="89803"/>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7" name="Rectangle 6"/>
          <p:cNvSpPr>
            <a:spLocks noChangeAspect="1" noChangeArrowheads="1"/>
          </p:cNvSpPr>
          <p:nvPr/>
        </p:nvSpPr>
        <p:spPr bwMode="auto">
          <a:xfrm>
            <a:off x="6313488" y="2330450"/>
            <a:ext cx="1258887" cy="1260475"/>
          </a:xfrm>
          <a:prstGeom prst="rect">
            <a:avLst/>
          </a:prstGeom>
          <a:solidFill>
            <a:srgbClr val="00A2B9">
              <a:alpha val="7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8" name="Rectangle 7"/>
          <p:cNvSpPr>
            <a:spLocks noChangeArrowheads="1"/>
          </p:cNvSpPr>
          <p:nvPr/>
        </p:nvSpPr>
        <p:spPr bwMode="auto">
          <a:xfrm>
            <a:off x="0" y="2332038"/>
            <a:ext cx="6276975" cy="1260475"/>
          </a:xfrm>
          <a:prstGeom prst="rect">
            <a:avLst/>
          </a:prstGeom>
          <a:solidFill>
            <a:srgbClr val="00A2B9">
              <a:alpha val="7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9" name="Rectangle 8"/>
          <p:cNvSpPr>
            <a:spLocks noChangeAspect="1" noChangeArrowheads="1"/>
          </p:cNvSpPr>
          <p:nvPr/>
        </p:nvSpPr>
        <p:spPr bwMode="auto">
          <a:xfrm rot="20697091">
            <a:off x="7116763" y="1665288"/>
            <a:ext cx="1528762" cy="1528762"/>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pic>
        <p:nvPicPr>
          <p:cNvPr id="10" name="Picture 9" descr="GPMA-CentreAtlantique-corp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0" y="5254625"/>
            <a:ext cx="1497013"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p:cNvSpPr txBox="1"/>
          <p:nvPr/>
        </p:nvSpPr>
        <p:spPr>
          <a:xfrm>
            <a:off x="7086600" y="225425"/>
            <a:ext cx="1905000" cy="274638"/>
          </a:xfrm>
          <a:prstGeom prst="rect">
            <a:avLst/>
          </a:prstGeom>
          <a:noFill/>
        </p:spPr>
        <p:txBody>
          <a:bodyPr>
            <a:spAutoFit/>
          </a:bodyPr>
          <a:lstStyle>
            <a:lvl1pPr eaLnBrk="0" hangingPunct="0">
              <a:defRPr sz="2400">
                <a:solidFill>
                  <a:schemeClr val="tx1"/>
                </a:solidFill>
                <a:latin typeface="Arial" charset="0"/>
                <a:ea typeface="Arial Unicode MS" pitchFamily="34" charset="-128"/>
                <a:cs typeface="Arial Unicode MS" pitchFamily="34" charset="-128"/>
              </a:defRPr>
            </a:lvl1pPr>
            <a:lvl2pPr marL="37931725" indent="-37474525" eaLnBrk="0" hangingPunct="0">
              <a:defRPr sz="2400">
                <a:solidFill>
                  <a:schemeClr val="tx1"/>
                </a:solidFill>
                <a:latin typeface="Arial" charset="0"/>
                <a:ea typeface="Arial Unicode MS" pitchFamily="34" charset="-128"/>
                <a:cs typeface="Arial Unicode MS" pitchFamily="34" charset="-128"/>
              </a:defRPr>
            </a:lvl2pPr>
            <a:lvl3pPr eaLnBrk="0" hangingPunct="0">
              <a:defRPr sz="2400">
                <a:solidFill>
                  <a:schemeClr val="tx1"/>
                </a:solidFill>
                <a:latin typeface="Arial" charset="0"/>
                <a:ea typeface="Arial Unicode MS" pitchFamily="34" charset="-128"/>
                <a:cs typeface="Arial Unicode MS" pitchFamily="34" charset="-128"/>
              </a:defRPr>
            </a:lvl3pPr>
            <a:lvl4pPr eaLnBrk="0" hangingPunct="0">
              <a:defRPr sz="2400">
                <a:solidFill>
                  <a:schemeClr val="tx1"/>
                </a:solidFill>
                <a:latin typeface="Arial" charset="0"/>
                <a:ea typeface="Arial Unicode MS" pitchFamily="34" charset="-128"/>
                <a:cs typeface="Arial Unicode MS" pitchFamily="34" charset="-128"/>
              </a:defRPr>
            </a:lvl4pPr>
            <a:lvl5pPr eaLnBrk="0" hangingPunct="0">
              <a:defRPr sz="2400">
                <a:solidFill>
                  <a:schemeClr val="tx1"/>
                </a:solidFill>
                <a:latin typeface="Arial" charset="0"/>
                <a:ea typeface="Arial Unicode MS" pitchFamily="34" charset="-128"/>
                <a:cs typeface="Arial Unicode MS" pitchFamily="34" charset="-128"/>
              </a:defRPr>
            </a:lvl5pPr>
            <a:lvl6pPr marL="4572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6pPr>
            <a:lvl7pPr marL="9144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7pPr>
            <a:lvl8pPr marL="13716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8pPr>
            <a:lvl9pPr marL="18288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9pPr>
          </a:lstStyle>
          <a:p>
            <a:pPr algn="r" eaLnBrk="1" hangingPunct="1">
              <a:defRPr/>
            </a:pPr>
            <a:fld id="{D7EEA85E-4A05-4C6C-8602-2539FDD723C7}" type="slidenum">
              <a:rPr lang="fr-FR" altLang="fr-FR" sz="1200" smtClean="0">
                <a:solidFill>
                  <a:schemeClr val="bg1"/>
                </a:solidFill>
              </a:rPr>
              <a:pPr algn="r" eaLnBrk="1" hangingPunct="1">
                <a:defRPr/>
              </a:pPr>
              <a:t>‹N°›</a:t>
            </a:fld>
            <a:endParaRPr lang="fr-FR" altLang="fr-FR" sz="1200" dirty="0" smtClean="0">
              <a:solidFill>
                <a:schemeClr val="bg1"/>
              </a:solidFill>
            </a:endParaRPr>
          </a:p>
        </p:txBody>
      </p:sp>
      <p:sp>
        <p:nvSpPr>
          <p:cNvPr id="279562" name="Espace réservé du texte 2"/>
          <p:cNvSpPr>
            <a:spLocks noGrp="1"/>
          </p:cNvSpPr>
          <p:nvPr>
            <p:ph type="subTitle" idx="1"/>
          </p:nvPr>
        </p:nvSpPr>
        <p:spPr>
          <a:xfrm>
            <a:off x="184150" y="5105400"/>
            <a:ext cx="6400800" cy="1101725"/>
          </a:xfrm>
        </p:spPr>
        <p:txBody>
          <a:bodyPr/>
          <a:lstStyle>
            <a:lvl1pPr marL="0" indent="0" algn="ctr">
              <a:buFont typeface="Wingdings" pitchFamily="2" charset="2"/>
              <a:buNone/>
              <a:defRPr sz="2400" smtClean="0"/>
            </a:lvl1pPr>
          </a:lstStyle>
          <a:p>
            <a:pPr lvl="0"/>
            <a:r>
              <a:rPr lang="fr-FR" altLang="fr-FR" noProof="0" smtClean="0"/>
              <a:t>Cliquez pour modifier le style des sous-titres du masque</a:t>
            </a:r>
          </a:p>
        </p:txBody>
      </p:sp>
      <p:sp>
        <p:nvSpPr>
          <p:cNvPr id="279564" name="Espace réservé du titre 1"/>
          <p:cNvSpPr>
            <a:spLocks noGrp="1"/>
          </p:cNvSpPr>
          <p:nvPr>
            <p:ph type="ctrTitle"/>
          </p:nvPr>
        </p:nvSpPr>
        <p:spPr>
          <a:xfrm>
            <a:off x="204788" y="2309813"/>
            <a:ext cx="6067425" cy="1290637"/>
          </a:xfrm>
        </p:spPr>
        <p:txBody>
          <a:bodyPr/>
          <a:lstStyle>
            <a:lvl1pPr>
              <a:lnSpc>
                <a:spcPct val="90000"/>
              </a:lnSpc>
              <a:defRPr sz="3200" smtClean="0">
                <a:solidFill>
                  <a:schemeClr val="bg1"/>
                </a:solidFill>
              </a:defRPr>
            </a:lvl1pPr>
          </a:lstStyle>
          <a:p>
            <a:pPr lvl="0"/>
            <a:r>
              <a:rPr lang="fr-FR" altLang="fr-FR" noProof="0" smtClean="0"/>
              <a:t>Cliquez pour modifier le style du titre</a:t>
            </a:r>
          </a:p>
        </p:txBody>
      </p:sp>
    </p:spTree>
    <p:extLst>
      <p:ext uri="{BB962C8B-B14F-4D97-AF65-F5344CB8AC3E}">
        <p14:creationId xmlns:p14="http://schemas.microsoft.com/office/powerpoint/2010/main" val="4284891039"/>
      </p:ext>
    </p:extLst>
  </p:cSld>
  <p:clrMapOvr>
    <a:masterClrMapping/>
  </p:clrMapOvr>
  <p:transition spd="slow"/>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ZoneTexte 3"/>
          <p:cNvSpPr txBox="1"/>
          <p:nvPr/>
        </p:nvSpPr>
        <p:spPr>
          <a:xfrm>
            <a:off x="7086600" y="225425"/>
            <a:ext cx="1905000" cy="274638"/>
          </a:xfrm>
          <a:prstGeom prst="rect">
            <a:avLst/>
          </a:prstGeom>
          <a:noFill/>
        </p:spPr>
        <p:txBody>
          <a:bodyPr>
            <a:spAutoFit/>
          </a:bodyPr>
          <a:lstStyle>
            <a:lvl1pPr eaLnBrk="0" hangingPunct="0">
              <a:defRPr sz="2400">
                <a:solidFill>
                  <a:schemeClr val="tx1"/>
                </a:solidFill>
                <a:latin typeface="Arial" charset="0"/>
                <a:ea typeface="Arial Unicode MS" pitchFamily="34" charset="-128"/>
                <a:cs typeface="Arial Unicode MS" pitchFamily="34" charset="-128"/>
              </a:defRPr>
            </a:lvl1pPr>
            <a:lvl2pPr marL="37931725" indent="-37474525" eaLnBrk="0" hangingPunct="0">
              <a:defRPr sz="2400">
                <a:solidFill>
                  <a:schemeClr val="tx1"/>
                </a:solidFill>
                <a:latin typeface="Arial" charset="0"/>
                <a:ea typeface="Arial Unicode MS" pitchFamily="34" charset="-128"/>
                <a:cs typeface="Arial Unicode MS" pitchFamily="34" charset="-128"/>
              </a:defRPr>
            </a:lvl2pPr>
            <a:lvl3pPr eaLnBrk="0" hangingPunct="0">
              <a:defRPr sz="2400">
                <a:solidFill>
                  <a:schemeClr val="tx1"/>
                </a:solidFill>
                <a:latin typeface="Arial" charset="0"/>
                <a:ea typeface="Arial Unicode MS" pitchFamily="34" charset="-128"/>
                <a:cs typeface="Arial Unicode MS" pitchFamily="34" charset="-128"/>
              </a:defRPr>
            </a:lvl3pPr>
            <a:lvl4pPr eaLnBrk="0" hangingPunct="0">
              <a:defRPr sz="2400">
                <a:solidFill>
                  <a:schemeClr val="tx1"/>
                </a:solidFill>
                <a:latin typeface="Arial" charset="0"/>
                <a:ea typeface="Arial Unicode MS" pitchFamily="34" charset="-128"/>
                <a:cs typeface="Arial Unicode MS" pitchFamily="34" charset="-128"/>
              </a:defRPr>
            </a:lvl4pPr>
            <a:lvl5pPr eaLnBrk="0" hangingPunct="0">
              <a:defRPr sz="2400">
                <a:solidFill>
                  <a:schemeClr val="tx1"/>
                </a:solidFill>
                <a:latin typeface="Arial" charset="0"/>
                <a:ea typeface="Arial Unicode MS" pitchFamily="34" charset="-128"/>
                <a:cs typeface="Arial Unicode MS" pitchFamily="34" charset="-128"/>
              </a:defRPr>
            </a:lvl5pPr>
            <a:lvl6pPr marL="4572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6pPr>
            <a:lvl7pPr marL="9144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7pPr>
            <a:lvl8pPr marL="13716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8pPr>
            <a:lvl9pPr marL="1828800"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9pPr>
          </a:lstStyle>
          <a:p>
            <a:pPr algn="r" eaLnBrk="1" hangingPunct="1">
              <a:defRPr/>
            </a:pPr>
            <a:fld id="{E88DF493-7A37-4A22-883A-F1E85BA2D2C0}" type="slidenum">
              <a:rPr lang="fr-FR" altLang="fr-FR" sz="1200" smtClean="0">
                <a:solidFill>
                  <a:schemeClr val="bg1"/>
                </a:solidFill>
              </a:rPr>
              <a:pPr algn="r" eaLnBrk="1" hangingPunct="1">
                <a:defRPr/>
              </a:pPr>
              <a:t>‹N°›</a:t>
            </a:fld>
            <a:endParaRPr lang="fr-FR" altLang="fr-FR" sz="1200" dirty="0" smtClean="0">
              <a:solidFill>
                <a:schemeClr val="bg1"/>
              </a:solidFill>
            </a:endParaRPr>
          </a:p>
        </p:txBody>
      </p:sp>
      <p:sp>
        <p:nvSpPr>
          <p:cNvPr id="2" name="Titre 1"/>
          <p:cNvSpPr>
            <a:spLocks noGrp="1"/>
          </p:cNvSpPr>
          <p:nvPr>
            <p:ph type="ctrTitle"/>
          </p:nvPr>
        </p:nvSpPr>
        <p:spPr>
          <a:xfrm>
            <a:off x="0" y="2362201"/>
            <a:ext cx="6248400" cy="1219200"/>
          </a:xfrm>
        </p:spPr>
        <p:txBody>
          <a:bodyPr>
            <a:noAutofit/>
          </a:bodyPr>
          <a:lstStyle>
            <a:lvl1pPr>
              <a:defRPr sz="3600">
                <a:solidFill>
                  <a:schemeClr val="bg1"/>
                </a:solidFill>
                <a:latin typeface="Verdana"/>
                <a:cs typeface="Verdana"/>
              </a:defRPr>
            </a:lvl1pPr>
          </a:lstStyle>
          <a:p>
            <a:r>
              <a:rPr lang="fr-FR" dirty="0" smtClean="0"/>
              <a:t>Cliquez et modifiez le titre</a:t>
            </a:r>
            <a:endParaRPr lang="fr-FR" dirty="0"/>
          </a:p>
        </p:txBody>
      </p:sp>
      <p:sp>
        <p:nvSpPr>
          <p:cNvPr id="3" name="Sous-titre 2"/>
          <p:cNvSpPr>
            <a:spLocks noGrp="1"/>
          </p:cNvSpPr>
          <p:nvPr>
            <p:ph type="subTitle" idx="1"/>
          </p:nvPr>
        </p:nvSpPr>
        <p:spPr>
          <a:xfrm>
            <a:off x="0" y="5105400"/>
            <a:ext cx="6400800" cy="1447801"/>
          </a:xfrm>
        </p:spPr>
        <p:txBody>
          <a:bodyPr anchor="ctr"/>
          <a:lstStyle>
            <a:lvl1pPr marL="0" indent="0" algn="ctr">
              <a:buNone/>
              <a:defRPr>
                <a:solidFill>
                  <a:srgbClr val="1E4D22"/>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extLst>
      <p:ext uri="{BB962C8B-B14F-4D97-AF65-F5344CB8AC3E}">
        <p14:creationId xmlns:p14="http://schemas.microsoft.com/office/powerpoint/2010/main" val="28813799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2" descr="puits de jour full copi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a:spLocks noChangeArrowheads="1"/>
          </p:cNvSpPr>
          <p:nvPr/>
        </p:nvSpPr>
        <p:spPr bwMode="auto">
          <a:xfrm>
            <a:off x="182563" y="180975"/>
            <a:ext cx="8778875" cy="6505575"/>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nchor="ctr"/>
          <a:lstStyle/>
          <a:p>
            <a:pPr defTabSz="914400"/>
            <a:endParaRPr lang="fr-FR" sz="1200" dirty="0">
              <a:solidFill>
                <a:srgbClr val="000000"/>
              </a:solidFill>
            </a:endParaRPr>
          </a:p>
        </p:txBody>
      </p:sp>
      <p:sp>
        <p:nvSpPr>
          <p:cNvPr id="6" name="Rectangle 4"/>
          <p:cNvSpPr>
            <a:spLocks noChangeArrowheads="1"/>
          </p:cNvSpPr>
          <p:nvPr/>
        </p:nvSpPr>
        <p:spPr bwMode="auto">
          <a:xfrm>
            <a:off x="0" y="5113338"/>
            <a:ext cx="8961438" cy="1573212"/>
          </a:xfrm>
          <a:prstGeom prst="rect">
            <a:avLst/>
          </a:prstGeom>
          <a:solidFill>
            <a:srgbClr val="FFFFFF">
              <a:alpha val="89803"/>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nchor="ctr"/>
          <a:lstStyle/>
          <a:p>
            <a:pPr defTabSz="914400"/>
            <a:endParaRPr lang="fr-FR" sz="1200" dirty="0">
              <a:solidFill>
                <a:srgbClr val="000000"/>
              </a:solidFill>
            </a:endParaRPr>
          </a:p>
        </p:txBody>
      </p:sp>
      <p:sp>
        <p:nvSpPr>
          <p:cNvPr id="7" name="Rectangle 5"/>
          <p:cNvSpPr>
            <a:spLocks noChangeAspect="1" noChangeArrowheads="1"/>
          </p:cNvSpPr>
          <p:nvPr/>
        </p:nvSpPr>
        <p:spPr bwMode="auto">
          <a:xfrm>
            <a:off x="6313488" y="2330450"/>
            <a:ext cx="1258887" cy="1260475"/>
          </a:xfrm>
          <a:prstGeom prst="rect">
            <a:avLst/>
          </a:prstGeom>
          <a:solidFill>
            <a:srgbClr val="00A2B9">
              <a:alpha val="7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nchor="ctr"/>
          <a:lstStyle/>
          <a:p>
            <a:pPr defTabSz="914400"/>
            <a:endParaRPr lang="fr-FR" sz="1200" dirty="0">
              <a:solidFill>
                <a:srgbClr val="000000"/>
              </a:solidFill>
            </a:endParaRPr>
          </a:p>
        </p:txBody>
      </p:sp>
      <p:sp>
        <p:nvSpPr>
          <p:cNvPr id="8" name="Rectangle 6"/>
          <p:cNvSpPr>
            <a:spLocks noChangeArrowheads="1"/>
          </p:cNvSpPr>
          <p:nvPr/>
        </p:nvSpPr>
        <p:spPr bwMode="auto">
          <a:xfrm>
            <a:off x="0" y="2332038"/>
            <a:ext cx="6276975" cy="1260475"/>
          </a:xfrm>
          <a:prstGeom prst="rect">
            <a:avLst/>
          </a:prstGeom>
          <a:solidFill>
            <a:srgbClr val="00A2B9">
              <a:alpha val="7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nchor="ctr"/>
          <a:lstStyle/>
          <a:p>
            <a:pPr defTabSz="914400"/>
            <a:endParaRPr lang="fr-FR" sz="1200" dirty="0">
              <a:solidFill>
                <a:srgbClr val="000000"/>
              </a:solidFill>
            </a:endParaRPr>
          </a:p>
        </p:txBody>
      </p:sp>
      <p:sp>
        <p:nvSpPr>
          <p:cNvPr id="9" name="Rectangle 7"/>
          <p:cNvSpPr>
            <a:spLocks noChangeAspect="1" noChangeArrowheads="1"/>
          </p:cNvSpPr>
          <p:nvPr/>
        </p:nvSpPr>
        <p:spPr bwMode="auto">
          <a:xfrm rot="20697091">
            <a:off x="7116763" y="1665288"/>
            <a:ext cx="1528762" cy="1528762"/>
          </a:xfrm>
          <a:prstGeom prst="rect">
            <a:avLst/>
          </a:prstGeom>
          <a:noFill/>
          <a:ln w="127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9" tIns="45715" rIns="91429" bIns="45715" anchor="ctr"/>
          <a:lstStyle/>
          <a:p>
            <a:pPr defTabSz="914400"/>
            <a:endParaRPr lang="fr-FR" sz="1200" dirty="0">
              <a:solidFill>
                <a:srgbClr val="000000"/>
              </a:solidFill>
            </a:endParaRPr>
          </a:p>
        </p:txBody>
      </p:sp>
      <p:pic>
        <p:nvPicPr>
          <p:cNvPr id="10" name="Picture 8" descr="GPMA-CentreAtlantique-corp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0" y="5254625"/>
            <a:ext cx="1497013"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p:cNvSpPr txBox="1">
            <a:spLocks noChangeArrowheads="1"/>
          </p:cNvSpPr>
          <p:nvPr/>
        </p:nvSpPr>
        <p:spPr bwMode="auto">
          <a:xfrm>
            <a:off x="7086600" y="225425"/>
            <a:ext cx="1905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5" rIns="91429" bIns="45715">
            <a:spAutoFit/>
          </a:bodyPr>
          <a:lstStyle>
            <a:lvl1pPr defTabSz="457200">
              <a:defRPr>
                <a:solidFill>
                  <a:schemeClr val="tx1"/>
                </a:solidFill>
                <a:latin typeface="Arial" charset="0"/>
              </a:defRPr>
            </a:lvl1pPr>
            <a:lvl2pPr marL="37931725" indent="-37474525" defTabSz="457200">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r">
              <a:defRPr/>
            </a:pPr>
            <a:fld id="{6C385EB9-8EA3-424E-96BA-69C5D23196C2}" type="slidenum">
              <a:rPr lang="fr-FR" sz="1200" smtClean="0">
                <a:solidFill>
                  <a:srgbClr val="FFFFFF"/>
                </a:solidFill>
              </a:rPr>
              <a:pPr algn="r">
                <a:defRPr/>
              </a:pPr>
              <a:t>‹N°›</a:t>
            </a:fld>
            <a:endParaRPr lang="fr-FR" sz="1200" dirty="0" smtClean="0">
              <a:solidFill>
                <a:srgbClr val="FFFFFF"/>
              </a:solidFill>
            </a:endParaRPr>
          </a:p>
        </p:txBody>
      </p:sp>
      <p:sp>
        <p:nvSpPr>
          <p:cNvPr id="90121" name="Espace réservé du texte 2"/>
          <p:cNvSpPr>
            <a:spLocks noGrp="1"/>
          </p:cNvSpPr>
          <p:nvPr>
            <p:ph type="subTitle" idx="1"/>
          </p:nvPr>
        </p:nvSpPr>
        <p:spPr>
          <a:xfrm>
            <a:off x="184150" y="5105400"/>
            <a:ext cx="6400800" cy="1101725"/>
          </a:xfrm>
        </p:spPr>
        <p:txBody>
          <a:bodyPr/>
          <a:lstStyle>
            <a:lvl1pPr marL="0" indent="0" algn="ctr">
              <a:buFont typeface="Wingdings" pitchFamily="2" charset="2"/>
              <a:buNone/>
              <a:defRPr sz="2400"/>
            </a:lvl1pPr>
          </a:lstStyle>
          <a:p>
            <a:pPr lvl="0"/>
            <a:r>
              <a:rPr lang="fr-FR" noProof="0" smtClean="0"/>
              <a:t>Cliquez pour modifier le style des sous-titres du masque</a:t>
            </a:r>
          </a:p>
        </p:txBody>
      </p:sp>
      <p:sp>
        <p:nvSpPr>
          <p:cNvPr id="90123" name="Espace réservé du titre 1"/>
          <p:cNvSpPr>
            <a:spLocks noGrp="1"/>
          </p:cNvSpPr>
          <p:nvPr>
            <p:ph type="ctrTitle"/>
          </p:nvPr>
        </p:nvSpPr>
        <p:spPr>
          <a:xfrm>
            <a:off x="204788" y="2309813"/>
            <a:ext cx="6067425" cy="1290637"/>
          </a:xfrm>
        </p:spPr>
        <p:txBody>
          <a:bodyPr/>
          <a:lstStyle>
            <a:lvl1pPr>
              <a:lnSpc>
                <a:spcPct val="90000"/>
              </a:lnSpc>
              <a:defRPr sz="3200">
                <a:solidFill>
                  <a:schemeClr val="bg1"/>
                </a:solidFill>
              </a:defRPr>
            </a:lvl1pPr>
          </a:lstStyle>
          <a:p>
            <a:pPr lvl="0"/>
            <a:r>
              <a:rPr lang="fr-FR" noProof="0" smtClean="0"/>
              <a:t>Cliquez pour modifier le style du titre</a:t>
            </a:r>
          </a:p>
        </p:txBody>
      </p:sp>
    </p:spTree>
    <p:extLst>
      <p:ext uri="{BB962C8B-B14F-4D97-AF65-F5344CB8AC3E}">
        <p14:creationId xmlns:p14="http://schemas.microsoft.com/office/powerpoint/2010/main" val="2161465159"/>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7669010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395430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0"/>
          <p:cNvSpPr>
            <a:spLocks noGrp="1" noChangeArrowheads="1"/>
          </p:cNvSpPr>
          <p:nvPr>
            <p:ph type="dt" sz="half" idx="10"/>
          </p:nvPr>
        </p:nvSpPr>
        <p:spPr>
          <a:ln/>
        </p:spPr>
        <p:txBody>
          <a:bodyPr/>
          <a:lstStyle>
            <a:lvl1pPr>
              <a:defRPr/>
            </a:lvl1pPr>
          </a:lstStyle>
          <a:p>
            <a:pPr>
              <a:defRPr/>
            </a:pPr>
            <a:fld id="{AE03BE09-AB06-445E-9572-3CE0E54A7C4D}" type="datetime2">
              <a:rPr lang="fr-FR" altLang="fr-FR"/>
              <a:pPr>
                <a:defRPr/>
              </a:pPr>
              <a:t>mercredi 13 février 2019</a:t>
            </a:fld>
            <a:endParaRPr lang="fr-FR" altLang="fr-FR" dirty="0"/>
          </a:p>
        </p:txBody>
      </p:sp>
      <p:sp>
        <p:nvSpPr>
          <p:cNvPr id="5"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9355322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4819983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3849863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1337058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839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8720317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lIns="91440" tIns="45720" rIns="91440" bIns="4572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7274912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8018283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20340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63538" y="1127125"/>
            <a:ext cx="4146550" cy="4922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62488" y="1127125"/>
            <a:ext cx="4146550" cy="4922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dt" sz="half" idx="10"/>
          </p:nvPr>
        </p:nvSpPr>
        <p:spPr>
          <a:ln/>
        </p:spPr>
        <p:txBody>
          <a:bodyPr/>
          <a:lstStyle>
            <a:lvl1pPr>
              <a:defRPr/>
            </a:lvl1pPr>
          </a:lstStyle>
          <a:p>
            <a:pPr>
              <a:defRPr/>
            </a:pPr>
            <a:fld id="{BA643E34-E2F2-4E22-A944-8E4023C415A3}" type="datetime2">
              <a:rPr lang="fr-FR" altLang="fr-FR"/>
              <a:pPr>
                <a:defRPr/>
              </a:pPr>
              <a:t>mercredi 13 février 2019</a:t>
            </a:fld>
            <a:endParaRPr lang="fr-FR" altLang="fr-FR" dirty="0"/>
          </a:p>
        </p:txBody>
      </p:sp>
      <p:sp>
        <p:nvSpPr>
          <p:cNvPr id="6"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24847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0"/>
          <p:cNvSpPr>
            <a:spLocks noGrp="1" noChangeArrowheads="1"/>
          </p:cNvSpPr>
          <p:nvPr>
            <p:ph type="dt" sz="half" idx="10"/>
          </p:nvPr>
        </p:nvSpPr>
        <p:spPr>
          <a:ln/>
        </p:spPr>
        <p:txBody>
          <a:bodyPr/>
          <a:lstStyle>
            <a:lvl1pPr>
              <a:defRPr/>
            </a:lvl1pPr>
          </a:lstStyle>
          <a:p>
            <a:pPr>
              <a:defRPr/>
            </a:pPr>
            <a:fld id="{11DFF068-41C7-4AFF-ADFF-D588B7578DDF}" type="datetime2">
              <a:rPr lang="fr-FR" altLang="fr-FR"/>
              <a:pPr>
                <a:defRPr/>
              </a:pPr>
              <a:t>mercredi 13 février 2019</a:t>
            </a:fld>
            <a:endParaRPr lang="fr-FR" altLang="fr-FR" dirty="0"/>
          </a:p>
        </p:txBody>
      </p:sp>
      <p:sp>
        <p:nvSpPr>
          <p:cNvPr id="8"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98766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0"/>
          <p:cNvSpPr>
            <a:spLocks noGrp="1" noChangeArrowheads="1"/>
          </p:cNvSpPr>
          <p:nvPr>
            <p:ph type="dt" sz="half" idx="10"/>
          </p:nvPr>
        </p:nvSpPr>
        <p:spPr>
          <a:ln/>
        </p:spPr>
        <p:txBody>
          <a:bodyPr/>
          <a:lstStyle>
            <a:lvl1pPr>
              <a:defRPr/>
            </a:lvl1pPr>
          </a:lstStyle>
          <a:p>
            <a:pPr>
              <a:defRPr/>
            </a:pPr>
            <a:fld id="{40A5F177-2E7E-4F38-BCAF-9824EFA585A3}" type="datetime2">
              <a:rPr lang="fr-FR" altLang="fr-FR"/>
              <a:pPr>
                <a:defRPr/>
              </a:pPr>
              <a:t>mercredi 13 février 2019</a:t>
            </a:fld>
            <a:endParaRPr lang="fr-FR" altLang="fr-FR" dirty="0"/>
          </a:p>
        </p:txBody>
      </p:sp>
      <p:sp>
        <p:nvSpPr>
          <p:cNvPr id="4"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930868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C569C386-D007-4577-8F1F-C347398CB6AE}" type="datetime2">
              <a:rPr lang="fr-FR" altLang="fr-FR"/>
              <a:pPr>
                <a:defRPr/>
              </a:pPr>
              <a:t>mercredi 13 février 2019</a:t>
            </a:fld>
            <a:endParaRPr lang="fr-FR" altLang="fr-FR" dirty="0"/>
          </a:p>
        </p:txBody>
      </p:sp>
      <p:sp>
        <p:nvSpPr>
          <p:cNvPr id="3"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86121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0"/>
          <p:cNvSpPr>
            <a:spLocks noGrp="1" noChangeArrowheads="1"/>
          </p:cNvSpPr>
          <p:nvPr>
            <p:ph type="dt" sz="half" idx="10"/>
          </p:nvPr>
        </p:nvSpPr>
        <p:spPr>
          <a:ln/>
        </p:spPr>
        <p:txBody>
          <a:bodyPr/>
          <a:lstStyle>
            <a:lvl1pPr>
              <a:defRPr/>
            </a:lvl1pPr>
          </a:lstStyle>
          <a:p>
            <a:pPr>
              <a:defRPr/>
            </a:pPr>
            <a:fld id="{B455189E-784A-4189-9ABA-2CA47E4AEF36}" type="datetime2">
              <a:rPr lang="fr-FR" altLang="fr-FR"/>
              <a:pPr>
                <a:defRPr/>
              </a:pPr>
              <a:t>mercredi 13 février 2019</a:t>
            </a:fld>
            <a:endParaRPr lang="fr-FR" altLang="fr-FR" dirty="0"/>
          </a:p>
        </p:txBody>
      </p:sp>
      <p:sp>
        <p:nvSpPr>
          <p:cNvPr id="6"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262515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0"/>
          <p:cNvSpPr>
            <a:spLocks noGrp="1" noChangeArrowheads="1"/>
          </p:cNvSpPr>
          <p:nvPr>
            <p:ph type="dt" sz="half" idx="10"/>
          </p:nvPr>
        </p:nvSpPr>
        <p:spPr>
          <a:ln/>
        </p:spPr>
        <p:txBody>
          <a:bodyPr/>
          <a:lstStyle>
            <a:lvl1pPr>
              <a:defRPr/>
            </a:lvl1pPr>
          </a:lstStyle>
          <a:p>
            <a:pPr>
              <a:defRPr/>
            </a:pPr>
            <a:fld id="{2A89BF19-1271-4AD7-B1DF-AB5C15A8F003}" type="datetime2">
              <a:rPr lang="fr-FR" altLang="fr-FR"/>
              <a:pPr>
                <a:defRPr/>
              </a:pPr>
              <a:t>mercredi 13 février 2019</a:t>
            </a:fld>
            <a:endParaRPr lang="fr-FR" altLang="fr-FR" dirty="0"/>
          </a:p>
        </p:txBody>
      </p:sp>
      <p:sp>
        <p:nvSpPr>
          <p:cNvPr id="6" name="Rectangle 11"/>
          <p:cNvSpPr>
            <a:spLocks noGrp="1" noChangeArrowheads="1"/>
          </p:cNvSpPr>
          <p:nvPr>
            <p:ph type="ftr" sz="quarter" idx="11"/>
          </p:nvPr>
        </p:nvSpPr>
        <p:spPr>
          <a:ln/>
        </p:spPr>
        <p:txBody>
          <a:bodyPr/>
          <a:lstStyle>
            <a:lvl1pPr>
              <a:defRPr/>
            </a:lvl1pPr>
          </a:lstStyle>
          <a:p>
            <a:pPr>
              <a:defRPr/>
            </a:pPr>
            <a:r>
              <a:rPr lang="fr-FR" altLang="fr-FR" dirty="0"/>
              <a:t>Zone de pied de page pour titre de la présentation</a:t>
            </a:r>
          </a:p>
        </p:txBody>
      </p:sp>
    </p:spTree>
    <p:extLst>
      <p:ext uri="{BB962C8B-B14F-4D97-AF65-F5344CB8AC3E}">
        <p14:creationId xmlns:p14="http://schemas.microsoft.com/office/powerpoint/2010/main" val="1399618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1" name="Objet 10" hidden="1"/>
          <p:cNvGraphicFramePr>
            <a:graphicFrameLocks noChangeAspect="1"/>
          </p:cNvGraphicFramePr>
          <p:nvPr>
            <p:custDataLst>
              <p:tags r:id="rId16"/>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2504" name="Diapositive think-cell" r:id="rId17" imgW="360" imgH="360" progId="TCLayout.ActiveDocument.1">
                  <p:embed/>
                </p:oleObj>
              </mc:Choice>
              <mc:Fallback>
                <p:oleObj name="Diapositive think-cell" r:id="rId17" imgW="360" imgH="360" progId="TCLayout.ActiveDocument.1">
                  <p:embed/>
                  <p:pic>
                    <p:nvPicPr>
                      <p:cNvPr id="0" name="Picture 2"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6" name="Rectangle 2"/>
          <p:cNvSpPr>
            <a:spLocks noGrp="1" noChangeArrowheads="1"/>
          </p:cNvSpPr>
          <p:nvPr>
            <p:ph type="title"/>
          </p:nvPr>
        </p:nvSpPr>
        <p:spPr bwMode="auto">
          <a:xfrm>
            <a:off x="777875" y="303213"/>
            <a:ext cx="7908925"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363538" y="1127125"/>
            <a:ext cx="8445500" cy="4922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ChangeArrowheads="1"/>
          </p:cNvSpPr>
          <p:nvPr/>
        </p:nvSpPr>
        <p:spPr bwMode="auto">
          <a:xfrm>
            <a:off x="174625" y="176213"/>
            <a:ext cx="8805863" cy="6496050"/>
          </a:xfrm>
          <a:prstGeom prst="rect">
            <a:avLst/>
          </a:prstGeom>
          <a:noFill/>
          <a:ln w="9525" algn="ctr">
            <a:solidFill>
              <a:srgbClr val="A9D2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291845" name="Rectangle 5"/>
          <p:cNvSpPr>
            <a:spLocks noChangeAspect="1" noChangeArrowheads="1"/>
          </p:cNvSpPr>
          <p:nvPr/>
        </p:nvSpPr>
        <p:spPr bwMode="auto">
          <a:xfrm>
            <a:off x="8694738" y="282575"/>
            <a:ext cx="449262" cy="449263"/>
          </a:xfrm>
          <a:prstGeom prst="rect">
            <a:avLst/>
          </a:prstGeom>
          <a:solidFill>
            <a:srgbClr val="00A2B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lstStyle>
            <a:lvl1pPr eaLnBrk="0" hangingPunct="0">
              <a:defRPr sz="2400">
                <a:solidFill>
                  <a:schemeClr val="tx1"/>
                </a:solidFill>
                <a:latin typeface="Arial" charset="0"/>
                <a:ea typeface="Arial Unicode MS" pitchFamily="34" charset="-128"/>
                <a:cs typeface="Arial Unicode MS" pitchFamily="34" charset="-128"/>
              </a:defRPr>
            </a:lvl1pPr>
            <a:lvl2pPr eaLnBrk="0" hangingPunct="0">
              <a:defRPr sz="2400">
                <a:solidFill>
                  <a:schemeClr val="tx1"/>
                </a:solidFill>
                <a:latin typeface="Arial" charset="0"/>
                <a:ea typeface="Arial Unicode MS" pitchFamily="34" charset="-128"/>
                <a:cs typeface="Arial Unicode MS" pitchFamily="34" charset="-128"/>
              </a:defRPr>
            </a:lvl2pPr>
            <a:lvl3pPr eaLnBrk="0" hangingPunct="0">
              <a:defRPr sz="2400">
                <a:solidFill>
                  <a:schemeClr val="tx1"/>
                </a:solidFill>
                <a:latin typeface="Arial" charset="0"/>
                <a:ea typeface="Arial Unicode MS" pitchFamily="34" charset="-128"/>
                <a:cs typeface="Arial Unicode MS" pitchFamily="34" charset="-128"/>
              </a:defRPr>
            </a:lvl3pPr>
            <a:lvl4pPr eaLnBrk="0" hangingPunct="0">
              <a:defRPr sz="2400">
                <a:solidFill>
                  <a:schemeClr val="tx1"/>
                </a:solidFill>
                <a:latin typeface="Arial" charset="0"/>
                <a:ea typeface="Arial Unicode MS" pitchFamily="34" charset="-128"/>
                <a:cs typeface="Arial Unicode MS" pitchFamily="34" charset="-128"/>
              </a:defRPr>
            </a:lvl4pPr>
            <a:lvl5pPr eaLnBrk="0" hangingPunct="0">
              <a:defRPr sz="2400">
                <a:solidFill>
                  <a:schemeClr val="tx1"/>
                </a:solidFill>
                <a:latin typeface="Arial" charset="0"/>
                <a:ea typeface="Arial Unicode MS" pitchFamily="34" charset="-128"/>
                <a:cs typeface="Arial Unicode MS" pitchFamily="34" charset="-128"/>
              </a:defRPr>
            </a:lvl5pPr>
            <a:lvl6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6pPr>
            <a:lvl7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7pPr>
            <a:lvl8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8pPr>
            <a:lvl9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9pPr>
          </a:lstStyle>
          <a:p>
            <a:pPr algn="ctr" defTabSz="914400" eaLnBrk="1" hangingPunct="1">
              <a:defRPr/>
            </a:pPr>
            <a:fld id="{2A5FB803-B24D-448E-B5A0-26B0EED6F4D0}" type="slidenum">
              <a:rPr lang="fr-FR" altLang="fr-FR" sz="1200" smtClean="0">
                <a:solidFill>
                  <a:schemeClr val="bg1"/>
                </a:solidFill>
              </a:rPr>
              <a:pPr algn="ctr" defTabSz="914400" eaLnBrk="1" hangingPunct="1">
                <a:defRPr/>
              </a:pPr>
              <a:t>‹N°›</a:t>
            </a:fld>
            <a:endParaRPr lang="fr-FR" altLang="fr-FR" sz="1200" dirty="0" smtClean="0">
              <a:solidFill>
                <a:schemeClr val="bg1"/>
              </a:solidFill>
            </a:endParaRPr>
          </a:p>
        </p:txBody>
      </p:sp>
      <p:sp>
        <p:nvSpPr>
          <p:cNvPr id="1030" name="Rectangle 7"/>
          <p:cNvSpPr>
            <a:spLocks noChangeAspect="1" noChangeArrowheads="1"/>
          </p:cNvSpPr>
          <p:nvPr/>
        </p:nvSpPr>
        <p:spPr bwMode="auto">
          <a:xfrm>
            <a:off x="344488" y="422275"/>
            <a:ext cx="314325" cy="309563"/>
          </a:xfrm>
          <a:prstGeom prst="rect">
            <a:avLst/>
          </a:prstGeom>
          <a:solidFill>
            <a:srgbClr val="00A2B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1031" name="Rectangle 8"/>
          <p:cNvSpPr>
            <a:spLocks noChangeAspect="1" noChangeArrowheads="1"/>
          </p:cNvSpPr>
          <p:nvPr/>
        </p:nvSpPr>
        <p:spPr bwMode="auto">
          <a:xfrm rot="-874875">
            <a:off x="390525" y="371475"/>
            <a:ext cx="314325" cy="309563"/>
          </a:xfrm>
          <a:prstGeom prst="rect">
            <a:avLst/>
          </a:prstGeom>
          <a:noFill/>
          <a:ln w="12700">
            <a:solidFill>
              <a:srgbClr val="A9D2A0"/>
            </a:solidFill>
            <a:miter lim="800000"/>
            <a:headEnd/>
            <a:tailEnd/>
          </a:ln>
          <a:effectLst/>
          <a:extLst>
            <a:ext uri="{909E8E84-426E-40DD-AFC4-6F175D3DCCD1}">
              <a14:hiddenFill xmlns:a14="http://schemas.microsoft.com/office/drawing/2010/main">
                <a:solidFill>
                  <a:srgbClr val="FF99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pic>
        <p:nvPicPr>
          <p:cNvPr id="1032" name="Picture 9" descr="logo GCA"/>
          <p:cNvPicPr>
            <a:picLocks noChangeAspect="1" noChangeArrowheads="1"/>
          </p:cNvPicPr>
          <p:nvPr/>
        </p:nvPicPr>
        <p:blipFill>
          <a:blip r:embed="rId19">
            <a:extLst>
              <a:ext uri="{28A0092B-C50C-407E-A947-70E740481C1C}">
                <a14:useLocalDpi xmlns:a14="http://schemas.microsoft.com/office/drawing/2010/main" val="0"/>
              </a:ext>
            </a:extLst>
          </a:blip>
          <a:srcRect l="7480" t="935" r="9645" b="6792"/>
          <a:stretch>
            <a:fillRect/>
          </a:stretch>
        </p:blipFill>
        <p:spPr bwMode="auto">
          <a:xfrm>
            <a:off x="8229600" y="6035675"/>
            <a:ext cx="828675"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CC3300"/>
                </a:solidFill>
                <a:miter lim="800000"/>
                <a:headEnd/>
                <a:tailEnd/>
              </a14:hiddenLine>
            </a:ext>
          </a:extLst>
        </p:spPr>
      </p:pic>
      <p:sp>
        <p:nvSpPr>
          <p:cNvPr id="291850" name="Rectangle 10"/>
          <p:cNvSpPr>
            <a:spLocks noGrp="1" noChangeArrowheads="1"/>
          </p:cNvSpPr>
          <p:nvPr>
            <p:ph type="dt" sz="half" idx="2"/>
          </p:nvPr>
        </p:nvSpPr>
        <p:spPr bwMode="auto">
          <a:xfrm>
            <a:off x="6037263" y="6438900"/>
            <a:ext cx="180022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a:defRPr sz="1000">
                <a:solidFill>
                  <a:srgbClr val="007F29"/>
                </a:solidFill>
                <a:latin typeface="Arial" charset="0"/>
              </a:defRPr>
            </a:lvl1pPr>
          </a:lstStyle>
          <a:p>
            <a:pPr>
              <a:defRPr/>
            </a:pPr>
            <a:fld id="{E96143D5-5884-49F4-A98A-4E7EEB2C65B5}" type="datetime2">
              <a:rPr lang="fr-FR" altLang="fr-FR"/>
              <a:pPr>
                <a:defRPr/>
              </a:pPr>
              <a:t>mercredi 13 février 2019</a:t>
            </a:fld>
            <a:endParaRPr lang="fr-FR" altLang="fr-FR" dirty="0"/>
          </a:p>
        </p:txBody>
      </p:sp>
      <p:sp>
        <p:nvSpPr>
          <p:cNvPr id="291851" name="Rectangle 11"/>
          <p:cNvSpPr>
            <a:spLocks noGrp="1" noChangeArrowheads="1"/>
          </p:cNvSpPr>
          <p:nvPr>
            <p:ph type="ftr" sz="quarter" idx="3"/>
          </p:nvPr>
        </p:nvSpPr>
        <p:spPr bwMode="auto">
          <a:xfrm>
            <a:off x="1908175" y="6434138"/>
            <a:ext cx="4059238"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defTabSz="914400">
              <a:defRPr sz="1000">
                <a:solidFill>
                  <a:srgbClr val="007F29"/>
                </a:solidFill>
                <a:latin typeface="Arial" charset="0"/>
              </a:defRPr>
            </a:lvl1pPr>
          </a:lstStyle>
          <a:p>
            <a:pPr>
              <a:defRPr/>
            </a:pPr>
            <a:r>
              <a:rPr lang="fr-FR" altLang="fr-FR" dirty="0"/>
              <a:t>Zone de pied de page pour titre de la présentation</a:t>
            </a:r>
          </a:p>
        </p:txBody>
      </p:sp>
    </p:spTree>
  </p:cSld>
  <p:clrMap bg1="lt1" tx1="dk1" bg2="lt2" tx2="dk2" accent1="accent1" accent2="accent2" accent3="accent3" accent4="accent4" accent5="accent5" accent6="accent6" hlink="hlink" folHlink="folHlink"/>
  <p:sldLayoutIdLst>
    <p:sldLayoutId id="2147485723" r:id="rId1"/>
    <p:sldLayoutId id="2147485724" r:id="rId2"/>
    <p:sldLayoutId id="2147485725" r:id="rId3"/>
    <p:sldLayoutId id="2147485726" r:id="rId4"/>
    <p:sldLayoutId id="2147485727" r:id="rId5"/>
    <p:sldLayoutId id="2147485728" r:id="rId6"/>
    <p:sldLayoutId id="2147485729" r:id="rId7"/>
    <p:sldLayoutId id="2147485730" r:id="rId8"/>
    <p:sldLayoutId id="2147485731" r:id="rId9"/>
    <p:sldLayoutId id="2147485732" r:id="rId10"/>
    <p:sldLayoutId id="2147485733" r:id="rId11"/>
    <p:sldLayoutId id="2147485734" r:id="rId12"/>
    <p:sldLayoutId id="2147485735" r:id="rId13"/>
  </p:sldLayoutIdLst>
  <p:hf sldNum="0" hdr="0"/>
  <p:txStyles>
    <p:titleStyle>
      <a:lvl1pPr algn="l" rtl="0" eaLnBrk="0" fontAlgn="base" hangingPunct="0">
        <a:spcBef>
          <a:spcPct val="0"/>
        </a:spcBef>
        <a:spcAft>
          <a:spcPct val="0"/>
        </a:spcAft>
        <a:defRPr sz="2800">
          <a:solidFill>
            <a:srgbClr val="007F29"/>
          </a:solidFill>
          <a:latin typeface="+mj-lt"/>
          <a:ea typeface="+mj-ea"/>
          <a:cs typeface="+mj-cs"/>
        </a:defRPr>
      </a:lvl1pPr>
      <a:lvl2pPr algn="l" rtl="0" eaLnBrk="0" fontAlgn="base" hangingPunct="0">
        <a:spcBef>
          <a:spcPct val="0"/>
        </a:spcBef>
        <a:spcAft>
          <a:spcPct val="0"/>
        </a:spcAft>
        <a:defRPr sz="2800">
          <a:solidFill>
            <a:srgbClr val="007F29"/>
          </a:solidFill>
          <a:latin typeface="Verdana" pitchFamily="34" charset="0"/>
        </a:defRPr>
      </a:lvl2pPr>
      <a:lvl3pPr algn="l" rtl="0" eaLnBrk="0" fontAlgn="base" hangingPunct="0">
        <a:spcBef>
          <a:spcPct val="0"/>
        </a:spcBef>
        <a:spcAft>
          <a:spcPct val="0"/>
        </a:spcAft>
        <a:defRPr sz="2800">
          <a:solidFill>
            <a:srgbClr val="007F29"/>
          </a:solidFill>
          <a:latin typeface="Verdana" pitchFamily="34" charset="0"/>
        </a:defRPr>
      </a:lvl3pPr>
      <a:lvl4pPr algn="l" rtl="0" eaLnBrk="0" fontAlgn="base" hangingPunct="0">
        <a:spcBef>
          <a:spcPct val="0"/>
        </a:spcBef>
        <a:spcAft>
          <a:spcPct val="0"/>
        </a:spcAft>
        <a:defRPr sz="2800">
          <a:solidFill>
            <a:srgbClr val="007F29"/>
          </a:solidFill>
          <a:latin typeface="Verdana" pitchFamily="34" charset="0"/>
        </a:defRPr>
      </a:lvl4pPr>
      <a:lvl5pPr algn="l" rtl="0" eaLnBrk="0" fontAlgn="base" hangingPunct="0">
        <a:spcBef>
          <a:spcPct val="0"/>
        </a:spcBef>
        <a:spcAft>
          <a:spcPct val="0"/>
        </a:spcAft>
        <a:defRPr sz="2800">
          <a:solidFill>
            <a:srgbClr val="007F29"/>
          </a:solidFill>
          <a:latin typeface="Verdana" pitchFamily="34" charset="0"/>
        </a:defRPr>
      </a:lvl5pPr>
      <a:lvl6pPr marL="457200" algn="l" rtl="0" fontAlgn="base">
        <a:spcBef>
          <a:spcPct val="0"/>
        </a:spcBef>
        <a:spcAft>
          <a:spcPct val="0"/>
        </a:spcAft>
        <a:defRPr sz="2800">
          <a:solidFill>
            <a:srgbClr val="007F29"/>
          </a:solidFill>
          <a:latin typeface="Verdana" pitchFamily="34" charset="0"/>
        </a:defRPr>
      </a:lvl6pPr>
      <a:lvl7pPr marL="914400" algn="l" rtl="0" fontAlgn="base">
        <a:spcBef>
          <a:spcPct val="0"/>
        </a:spcBef>
        <a:spcAft>
          <a:spcPct val="0"/>
        </a:spcAft>
        <a:defRPr sz="2800">
          <a:solidFill>
            <a:srgbClr val="007F29"/>
          </a:solidFill>
          <a:latin typeface="Verdana" pitchFamily="34" charset="0"/>
        </a:defRPr>
      </a:lvl7pPr>
      <a:lvl8pPr marL="1371600" algn="l" rtl="0" fontAlgn="base">
        <a:spcBef>
          <a:spcPct val="0"/>
        </a:spcBef>
        <a:spcAft>
          <a:spcPct val="0"/>
        </a:spcAft>
        <a:defRPr sz="2800">
          <a:solidFill>
            <a:srgbClr val="007F29"/>
          </a:solidFill>
          <a:latin typeface="Verdana" pitchFamily="34" charset="0"/>
        </a:defRPr>
      </a:lvl8pPr>
      <a:lvl9pPr marL="1828800" algn="l" rtl="0" fontAlgn="base">
        <a:spcBef>
          <a:spcPct val="0"/>
        </a:spcBef>
        <a:spcAft>
          <a:spcPct val="0"/>
        </a:spcAft>
        <a:defRPr sz="2800">
          <a:solidFill>
            <a:srgbClr val="007F29"/>
          </a:solidFill>
          <a:latin typeface="Verdana" pitchFamily="34" charset="0"/>
        </a:defRPr>
      </a:lvl9pPr>
    </p:titleStyle>
    <p:bodyStyle>
      <a:lvl1pPr marL="342900" indent="-342900" algn="l" rtl="0" eaLnBrk="0" fontAlgn="base" hangingPunct="0">
        <a:spcBef>
          <a:spcPct val="20000"/>
        </a:spcBef>
        <a:spcAft>
          <a:spcPct val="0"/>
        </a:spcAft>
        <a:buClr>
          <a:srgbClr val="00A2B9"/>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9D2A0"/>
        </a:buClr>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Font typeface="Arial" charset="0"/>
        <a:buChar char="-"/>
        <a:defRPr sz="1400">
          <a:solidFill>
            <a:schemeClr val="tx1"/>
          </a:solidFill>
          <a:latin typeface="+mn-lt"/>
        </a:defRPr>
      </a:lvl5pPr>
      <a:lvl6pPr marL="2514600" indent="-228600" algn="l" rtl="0" fontAlgn="base">
        <a:spcBef>
          <a:spcPct val="20000"/>
        </a:spcBef>
        <a:spcAft>
          <a:spcPct val="0"/>
        </a:spcAft>
        <a:buFont typeface="Arial" charset="0"/>
        <a:buChar char="-"/>
        <a:defRPr sz="1400">
          <a:solidFill>
            <a:schemeClr val="tx1"/>
          </a:solidFill>
          <a:latin typeface="+mn-lt"/>
        </a:defRPr>
      </a:lvl6pPr>
      <a:lvl7pPr marL="2971800" indent="-228600" algn="l" rtl="0" fontAlgn="base">
        <a:spcBef>
          <a:spcPct val="20000"/>
        </a:spcBef>
        <a:spcAft>
          <a:spcPct val="0"/>
        </a:spcAft>
        <a:buFont typeface="Arial" charset="0"/>
        <a:buChar char="-"/>
        <a:defRPr sz="1400">
          <a:solidFill>
            <a:schemeClr val="tx1"/>
          </a:solidFill>
          <a:latin typeface="+mn-lt"/>
        </a:defRPr>
      </a:lvl7pPr>
      <a:lvl8pPr marL="3429000" indent="-228600" algn="l" rtl="0" fontAlgn="base">
        <a:spcBef>
          <a:spcPct val="20000"/>
        </a:spcBef>
        <a:spcAft>
          <a:spcPct val="0"/>
        </a:spcAft>
        <a:buFont typeface="Arial" charset="0"/>
        <a:buChar char="-"/>
        <a:defRPr sz="1400">
          <a:solidFill>
            <a:schemeClr val="tx1"/>
          </a:solidFill>
          <a:latin typeface="+mn-lt"/>
        </a:defRPr>
      </a:lvl8pPr>
      <a:lvl9pPr marL="3886200" indent="-228600" algn="l" rtl="0" fontAlgn="base">
        <a:spcBef>
          <a:spcPct val="20000"/>
        </a:spcBef>
        <a:spcAft>
          <a:spcPct val="0"/>
        </a:spcAft>
        <a:buFont typeface="Arial" charset="0"/>
        <a:buChar char="-"/>
        <a:defRPr sz="14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4" descr="Colonne gauche copi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8621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4"/>
          <p:cNvSpPr>
            <a:spLocks noChangeArrowheads="1"/>
          </p:cNvSpPr>
          <p:nvPr/>
        </p:nvSpPr>
        <p:spPr bwMode="auto">
          <a:xfrm>
            <a:off x="174625" y="176213"/>
            <a:ext cx="8805863" cy="6496050"/>
          </a:xfrm>
          <a:prstGeom prst="rect">
            <a:avLst/>
          </a:prstGeom>
          <a:noFill/>
          <a:ln w="9525" algn="ctr">
            <a:solidFill>
              <a:srgbClr val="A9D2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295941" name="Rectangle 5"/>
          <p:cNvSpPr>
            <a:spLocks noChangeAspect="1" noChangeArrowheads="1"/>
          </p:cNvSpPr>
          <p:nvPr/>
        </p:nvSpPr>
        <p:spPr bwMode="auto">
          <a:xfrm>
            <a:off x="8694738" y="282575"/>
            <a:ext cx="449262" cy="449263"/>
          </a:xfrm>
          <a:prstGeom prst="rect">
            <a:avLst/>
          </a:prstGeom>
          <a:solidFill>
            <a:srgbClr val="00A2B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lstStyle>
            <a:lvl1pPr eaLnBrk="0" hangingPunct="0">
              <a:defRPr sz="2400">
                <a:solidFill>
                  <a:schemeClr val="tx1"/>
                </a:solidFill>
                <a:latin typeface="Arial" charset="0"/>
                <a:ea typeface="Arial Unicode MS" pitchFamily="34" charset="-128"/>
                <a:cs typeface="Arial Unicode MS" pitchFamily="34" charset="-128"/>
              </a:defRPr>
            </a:lvl1pPr>
            <a:lvl2pPr eaLnBrk="0" hangingPunct="0">
              <a:defRPr sz="2400">
                <a:solidFill>
                  <a:schemeClr val="tx1"/>
                </a:solidFill>
                <a:latin typeface="Arial" charset="0"/>
                <a:ea typeface="Arial Unicode MS" pitchFamily="34" charset="-128"/>
                <a:cs typeface="Arial Unicode MS" pitchFamily="34" charset="-128"/>
              </a:defRPr>
            </a:lvl2pPr>
            <a:lvl3pPr eaLnBrk="0" hangingPunct="0">
              <a:defRPr sz="2400">
                <a:solidFill>
                  <a:schemeClr val="tx1"/>
                </a:solidFill>
                <a:latin typeface="Arial" charset="0"/>
                <a:ea typeface="Arial Unicode MS" pitchFamily="34" charset="-128"/>
                <a:cs typeface="Arial Unicode MS" pitchFamily="34" charset="-128"/>
              </a:defRPr>
            </a:lvl3pPr>
            <a:lvl4pPr eaLnBrk="0" hangingPunct="0">
              <a:defRPr sz="2400">
                <a:solidFill>
                  <a:schemeClr val="tx1"/>
                </a:solidFill>
                <a:latin typeface="Arial" charset="0"/>
                <a:ea typeface="Arial Unicode MS" pitchFamily="34" charset="-128"/>
                <a:cs typeface="Arial Unicode MS" pitchFamily="34" charset="-128"/>
              </a:defRPr>
            </a:lvl4pPr>
            <a:lvl5pPr eaLnBrk="0" hangingPunct="0">
              <a:defRPr sz="2400">
                <a:solidFill>
                  <a:schemeClr val="tx1"/>
                </a:solidFill>
                <a:latin typeface="Arial" charset="0"/>
                <a:ea typeface="Arial Unicode MS" pitchFamily="34" charset="-128"/>
                <a:cs typeface="Arial Unicode MS" pitchFamily="34" charset="-128"/>
              </a:defRPr>
            </a:lvl5pPr>
            <a:lvl6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6pPr>
            <a:lvl7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7pPr>
            <a:lvl8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8pPr>
            <a:lvl9pPr eaLnBrk="0" fontAlgn="base" hangingPunct="0">
              <a:spcBef>
                <a:spcPct val="0"/>
              </a:spcBef>
              <a:spcAft>
                <a:spcPct val="0"/>
              </a:spcAft>
              <a:defRPr sz="2400">
                <a:solidFill>
                  <a:schemeClr val="tx1"/>
                </a:solidFill>
                <a:latin typeface="Arial" charset="0"/>
                <a:ea typeface="Arial Unicode MS" pitchFamily="34" charset="-128"/>
                <a:cs typeface="Arial Unicode MS" pitchFamily="34" charset="-128"/>
              </a:defRPr>
            </a:lvl9pPr>
          </a:lstStyle>
          <a:p>
            <a:pPr algn="ctr" defTabSz="914400" eaLnBrk="1" hangingPunct="1">
              <a:defRPr/>
            </a:pPr>
            <a:fld id="{A3FB0F3C-ED29-4507-984F-3E7C68616467}" type="slidenum">
              <a:rPr lang="fr-FR" altLang="fr-FR" sz="1200" smtClean="0">
                <a:solidFill>
                  <a:schemeClr val="bg1"/>
                </a:solidFill>
              </a:rPr>
              <a:pPr algn="ctr" defTabSz="914400" eaLnBrk="1" hangingPunct="1">
                <a:defRPr/>
              </a:pPr>
              <a:t>‹N°›</a:t>
            </a:fld>
            <a:endParaRPr lang="fr-FR" altLang="fr-FR" sz="1200" dirty="0" smtClean="0">
              <a:solidFill>
                <a:schemeClr val="bg1"/>
              </a:solidFill>
            </a:endParaRPr>
          </a:p>
        </p:txBody>
      </p:sp>
      <p:sp>
        <p:nvSpPr>
          <p:cNvPr id="2053" name="Rectangle 7"/>
          <p:cNvSpPr>
            <a:spLocks noChangeAspect="1" noChangeArrowheads="1"/>
          </p:cNvSpPr>
          <p:nvPr/>
        </p:nvSpPr>
        <p:spPr bwMode="auto">
          <a:xfrm>
            <a:off x="2039938" y="422275"/>
            <a:ext cx="314325" cy="309563"/>
          </a:xfrm>
          <a:prstGeom prst="rect">
            <a:avLst/>
          </a:prstGeom>
          <a:solidFill>
            <a:srgbClr val="00A2B9"/>
          </a:solidFill>
          <a:ln>
            <a:noFill/>
          </a:ln>
          <a:effectLst/>
          <a:extLst>
            <a:ext uri="{91240B29-F687-4F45-9708-019B960494DF}">
              <a14:hiddenLine xmlns:a14="http://schemas.microsoft.com/office/drawing/2010/main" w="9525">
                <a:solidFill>
                  <a:srgbClr val="005A7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sp>
        <p:nvSpPr>
          <p:cNvPr id="2054" name="Rectangle 8"/>
          <p:cNvSpPr>
            <a:spLocks noChangeAspect="1" noChangeArrowheads="1"/>
          </p:cNvSpPr>
          <p:nvPr/>
        </p:nvSpPr>
        <p:spPr bwMode="auto">
          <a:xfrm rot="-874875">
            <a:off x="2085975" y="371475"/>
            <a:ext cx="314325" cy="309563"/>
          </a:xfrm>
          <a:prstGeom prst="rect">
            <a:avLst/>
          </a:prstGeom>
          <a:noFill/>
          <a:ln w="12700">
            <a:solidFill>
              <a:srgbClr val="A9D2A0"/>
            </a:solidFill>
            <a:miter lim="800000"/>
            <a:headEnd/>
            <a:tailEnd/>
          </a:ln>
          <a:effectLst/>
          <a:extLst>
            <a:ext uri="{909E8E84-426E-40DD-AFC4-6F175D3DCCD1}">
              <a14:hiddenFill xmlns:a14="http://schemas.microsoft.com/office/drawing/2010/main">
                <a:solidFill>
                  <a:srgbClr val="FF99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defRPr/>
            </a:pPr>
            <a:endParaRPr lang="fr-FR" altLang="fr-FR" dirty="0" smtClean="0"/>
          </a:p>
        </p:txBody>
      </p:sp>
      <p:pic>
        <p:nvPicPr>
          <p:cNvPr id="2055" name="Picture 9" descr="logo GCA"/>
          <p:cNvPicPr>
            <a:picLocks noChangeAspect="1" noChangeArrowheads="1"/>
          </p:cNvPicPr>
          <p:nvPr/>
        </p:nvPicPr>
        <p:blipFill>
          <a:blip r:embed="rId14">
            <a:extLst>
              <a:ext uri="{28A0092B-C50C-407E-A947-70E740481C1C}">
                <a14:useLocalDpi xmlns:a14="http://schemas.microsoft.com/office/drawing/2010/main" val="0"/>
              </a:ext>
            </a:extLst>
          </a:blip>
          <a:srcRect l="7480" t="935" r="9645" b="6792"/>
          <a:stretch>
            <a:fillRect/>
          </a:stretch>
        </p:blipFill>
        <p:spPr bwMode="auto">
          <a:xfrm>
            <a:off x="8229600" y="6035675"/>
            <a:ext cx="828675"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CC3300"/>
                </a:solidFill>
                <a:miter lim="800000"/>
                <a:headEnd/>
                <a:tailEnd/>
              </a14:hiddenLine>
            </a:ext>
          </a:extLst>
        </p:spPr>
      </p:pic>
      <p:sp>
        <p:nvSpPr>
          <p:cNvPr id="2056" name="Rectangle 10"/>
          <p:cNvSpPr>
            <a:spLocks noGrp="1" noChangeArrowheads="1"/>
          </p:cNvSpPr>
          <p:nvPr>
            <p:ph type="title"/>
          </p:nvPr>
        </p:nvSpPr>
        <p:spPr bwMode="auto">
          <a:xfrm>
            <a:off x="2455863" y="331788"/>
            <a:ext cx="6230937" cy="1001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 style du titre</a:t>
            </a:r>
          </a:p>
        </p:txBody>
      </p:sp>
      <p:sp>
        <p:nvSpPr>
          <p:cNvPr id="2057" name="Rectangle 11"/>
          <p:cNvSpPr>
            <a:spLocks noGrp="1" noChangeArrowheads="1"/>
          </p:cNvSpPr>
          <p:nvPr>
            <p:ph type="body" idx="1"/>
          </p:nvPr>
        </p:nvSpPr>
        <p:spPr bwMode="auto">
          <a:xfrm>
            <a:off x="2474913" y="1571625"/>
            <a:ext cx="647541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295948" name="Rectangle 12"/>
          <p:cNvSpPr>
            <a:spLocks noGrp="1" noChangeArrowheads="1"/>
          </p:cNvSpPr>
          <p:nvPr>
            <p:ph type="dt" sz="half" idx="2"/>
          </p:nvPr>
        </p:nvSpPr>
        <p:spPr bwMode="auto">
          <a:xfrm>
            <a:off x="6037263" y="6438900"/>
            <a:ext cx="180022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a:defRPr sz="1000">
                <a:solidFill>
                  <a:srgbClr val="007F29"/>
                </a:solidFill>
                <a:latin typeface="Arial" charset="0"/>
              </a:defRPr>
            </a:lvl1pPr>
          </a:lstStyle>
          <a:p>
            <a:pPr>
              <a:defRPr/>
            </a:pPr>
            <a:fld id="{9B1BD9D8-0A3E-4D0A-B2F9-F20BA47966D2}" type="datetime2">
              <a:rPr lang="fr-FR" altLang="fr-FR"/>
              <a:pPr>
                <a:defRPr/>
              </a:pPr>
              <a:t>mercredi 13 février 2019</a:t>
            </a:fld>
            <a:endParaRPr lang="fr-FR" altLang="fr-FR" dirty="0"/>
          </a:p>
        </p:txBody>
      </p:sp>
      <p:sp>
        <p:nvSpPr>
          <p:cNvPr id="295949" name="Rectangle 13"/>
          <p:cNvSpPr>
            <a:spLocks noGrp="1" noChangeArrowheads="1"/>
          </p:cNvSpPr>
          <p:nvPr>
            <p:ph type="ftr" sz="quarter" idx="3"/>
          </p:nvPr>
        </p:nvSpPr>
        <p:spPr bwMode="auto">
          <a:xfrm>
            <a:off x="1908175" y="6434138"/>
            <a:ext cx="4059238"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defTabSz="914400">
              <a:defRPr sz="1000">
                <a:solidFill>
                  <a:srgbClr val="007F29"/>
                </a:solidFill>
                <a:latin typeface="Arial" charset="0"/>
              </a:defRPr>
            </a:lvl1pPr>
          </a:lstStyle>
          <a:p>
            <a:pPr>
              <a:defRPr/>
            </a:pPr>
            <a:r>
              <a:rPr lang="fr-FR" altLang="fr-FR" dirty="0"/>
              <a:t>Zone de pied de page pour titre de la présentation</a:t>
            </a:r>
          </a:p>
        </p:txBody>
      </p:sp>
    </p:spTree>
  </p:cSld>
  <p:clrMap bg1="lt1" tx1="dk1" bg2="lt2" tx2="dk2" accent1="accent1" accent2="accent2" accent3="accent3" accent4="accent4" accent5="accent5" accent6="accent6" hlink="hlink" folHlink="folHlink"/>
  <p:sldLayoutIdLst>
    <p:sldLayoutId id="2147485736" r:id="rId1"/>
    <p:sldLayoutId id="2147485737" r:id="rId2"/>
    <p:sldLayoutId id="2147485738" r:id="rId3"/>
    <p:sldLayoutId id="2147485739" r:id="rId4"/>
    <p:sldLayoutId id="2147485740" r:id="rId5"/>
    <p:sldLayoutId id="2147485741" r:id="rId6"/>
    <p:sldLayoutId id="2147485742" r:id="rId7"/>
    <p:sldLayoutId id="2147485743" r:id="rId8"/>
    <p:sldLayoutId id="2147485744" r:id="rId9"/>
    <p:sldLayoutId id="2147485745" r:id="rId10"/>
    <p:sldLayoutId id="2147485746" r:id="rId11"/>
  </p:sldLayoutIdLst>
  <p:hf sldNum="0" hdr="0"/>
  <p:txStyles>
    <p:titleStyle>
      <a:lvl1pPr algn="ctr" rtl="0" eaLnBrk="0" fontAlgn="base" hangingPunct="0">
        <a:spcBef>
          <a:spcPct val="0"/>
        </a:spcBef>
        <a:spcAft>
          <a:spcPct val="0"/>
        </a:spcAft>
        <a:defRPr sz="2800">
          <a:solidFill>
            <a:srgbClr val="007F29"/>
          </a:solidFill>
          <a:latin typeface="+mj-lt"/>
          <a:ea typeface="+mj-ea"/>
          <a:cs typeface="+mj-cs"/>
        </a:defRPr>
      </a:lvl1pPr>
      <a:lvl2pPr algn="ctr" rtl="0" eaLnBrk="0" fontAlgn="base" hangingPunct="0">
        <a:spcBef>
          <a:spcPct val="0"/>
        </a:spcBef>
        <a:spcAft>
          <a:spcPct val="0"/>
        </a:spcAft>
        <a:defRPr sz="2800">
          <a:solidFill>
            <a:srgbClr val="007F29"/>
          </a:solidFill>
          <a:latin typeface="Verdana" pitchFamily="34" charset="0"/>
        </a:defRPr>
      </a:lvl2pPr>
      <a:lvl3pPr algn="ctr" rtl="0" eaLnBrk="0" fontAlgn="base" hangingPunct="0">
        <a:spcBef>
          <a:spcPct val="0"/>
        </a:spcBef>
        <a:spcAft>
          <a:spcPct val="0"/>
        </a:spcAft>
        <a:defRPr sz="2800">
          <a:solidFill>
            <a:srgbClr val="007F29"/>
          </a:solidFill>
          <a:latin typeface="Verdana" pitchFamily="34" charset="0"/>
        </a:defRPr>
      </a:lvl3pPr>
      <a:lvl4pPr algn="ctr" rtl="0" eaLnBrk="0" fontAlgn="base" hangingPunct="0">
        <a:spcBef>
          <a:spcPct val="0"/>
        </a:spcBef>
        <a:spcAft>
          <a:spcPct val="0"/>
        </a:spcAft>
        <a:defRPr sz="2800">
          <a:solidFill>
            <a:srgbClr val="007F29"/>
          </a:solidFill>
          <a:latin typeface="Verdana" pitchFamily="34" charset="0"/>
        </a:defRPr>
      </a:lvl4pPr>
      <a:lvl5pPr algn="ctr" rtl="0" eaLnBrk="0" fontAlgn="base" hangingPunct="0">
        <a:spcBef>
          <a:spcPct val="0"/>
        </a:spcBef>
        <a:spcAft>
          <a:spcPct val="0"/>
        </a:spcAft>
        <a:defRPr sz="2800">
          <a:solidFill>
            <a:srgbClr val="007F29"/>
          </a:solidFill>
          <a:latin typeface="Verdana" pitchFamily="34" charset="0"/>
        </a:defRPr>
      </a:lvl5pPr>
      <a:lvl6pPr marL="457200" algn="ctr" rtl="0" fontAlgn="base">
        <a:spcBef>
          <a:spcPct val="0"/>
        </a:spcBef>
        <a:spcAft>
          <a:spcPct val="0"/>
        </a:spcAft>
        <a:defRPr sz="2800">
          <a:solidFill>
            <a:srgbClr val="007F29"/>
          </a:solidFill>
          <a:latin typeface="Verdana" pitchFamily="34" charset="0"/>
        </a:defRPr>
      </a:lvl6pPr>
      <a:lvl7pPr marL="914400" algn="ctr" rtl="0" fontAlgn="base">
        <a:spcBef>
          <a:spcPct val="0"/>
        </a:spcBef>
        <a:spcAft>
          <a:spcPct val="0"/>
        </a:spcAft>
        <a:defRPr sz="2800">
          <a:solidFill>
            <a:srgbClr val="007F29"/>
          </a:solidFill>
          <a:latin typeface="Verdana" pitchFamily="34" charset="0"/>
        </a:defRPr>
      </a:lvl7pPr>
      <a:lvl8pPr marL="1371600" algn="ctr" rtl="0" fontAlgn="base">
        <a:spcBef>
          <a:spcPct val="0"/>
        </a:spcBef>
        <a:spcAft>
          <a:spcPct val="0"/>
        </a:spcAft>
        <a:defRPr sz="2800">
          <a:solidFill>
            <a:srgbClr val="007F29"/>
          </a:solidFill>
          <a:latin typeface="Verdana" pitchFamily="34" charset="0"/>
        </a:defRPr>
      </a:lvl8pPr>
      <a:lvl9pPr marL="1828800" algn="ctr" rtl="0" fontAlgn="base">
        <a:spcBef>
          <a:spcPct val="0"/>
        </a:spcBef>
        <a:spcAft>
          <a:spcPct val="0"/>
        </a:spcAft>
        <a:defRPr sz="2800">
          <a:solidFill>
            <a:srgbClr val="007F29"/>
          </a:solidFill>
          <a:latin typeface="Verdana" pitchFamily="34" charset="0"/>
        </a:defRPr>
      </a:lvl9pPr>
    </p:titleStyle>
    <p:bodyStyle>
      <a:lvl1pPr marL="179388" indent="-179388" algn="l" rtl="0" eaLnBrk="0" fontAlgn="base" hangingPunct="0">
        <a:spcBef>
          <a:spcPct val="20000"/>
        </a:spcBef>
        <a:spcAft>
          <a:spcPct val="0"/>
        </a:spcAft>
        <a:buClr>
          <a:srgbClr val="00A2B9"/>
        </a:buClr>
        <a:buFont typeface="Wingdings" pitchFamily="2" charset="2"/>
        <a:buChar char="§"/>
        <a:tabLst>
          <a:tab pos="1168400" algn="l"/>
        </a:tabLst>
        <a:defRPr sz="2400">
          <a:solidFill>
            <a:schemeClr val="tx1"/>
          </a:solidFill>
          <a:latin typeface="+mn-lt"/>
          <a:ea typeface="+mn-ea"/>
          <a:cs typeface="+mn-cs"/>
        </a:defRPr>
      </a:lvl1pPr>
      <a:lvl2pPr marL="715963" indent="-177800" algn="l" rtl="0" eaLnBrk="0" fontAlgn="base" hangingPunct="0">
        <a:spcBef>
          <a:spcPct val="20000"/>
        </a:spcBef>
        <a:spcAft>
          <a:spcPct val="0"/>
        </a:spcAft>
        <a:buClr>
          <a:srgbClr val="A9D2A0"/>
        </a:buClr>
        <a:buFont typeface="Wingdings" pitchFamily="2" charset="2"/>
        <a:buChar char="§"/>
        <a:tabLst>
          <a:tab pos="1168400" algn="l"/>
        </a:tabLst>
        <a:defRPr sz="2000">
          <a:solidFill>
            <a:schemeClr val="tx1"/>
          </a:solidFill>
          <a:latin typeface="+mn-lt"/>
        </a:defRPr>
      </a:lvl2pPr>
      <a:lvl3pPr marL="1231900" indent="-228600" algn="l" rtl="0" eaLnBrk="0" fontAlgn="base" hangingPunct="0">
        <a:spcBef>
          <a:spcPct val="20000"/>
        </a:spcBef>
        <a:spcAft>
          <a:spcPct val="0"/>
        </a:spcAft>
        <a:buFont typeface="Wingdings" pitchFamily="2" charset="2"/>
        <a:buChar char="§"/>
        <a:tabLst>
          <a:tab pos="1168400" algn="l"/>
        </a:tabLst>
        <a:defRPr>
          <a:solidFill>
            <a:schemeClr val="tx1"/>
          </a:solidFill>
          <a:latin typeface="+mn-lt"/>
        </a:defRPr>
      </a:lvl3pPr>
      <a:lvl4pPr marL="1639888" indent="-228600" algn="l" rtl="0" eaLnBrk="0" fontAlgn="base" hangingPunct="0">
        <a:spcBef>
          <a:spcPct val="20000"/>
        </a:spcBef>
        <a:spcAft>
          <a:spcPct val="0"/>
        </a:spcAft>
        <a:buChar char="•"/>
        <a:tabLst>
          <a:tab pos="1168400" algn="l"/>
        </a:tabLst>
        <a:defRPr sz="1600">
          <a:solidFill>
            <a:schemeClr val="tx1"/>
          </a:solidFill>
          <a:latin typeface="+mn-lt"/>
        </a:defRPr>
      </a:lvl4pPr>
      <a:lvl5pPr marL="2057400" indent="-228600" algn="l" rtl="0" eaLnBrk="0" fontAlgn="base" hangingPunct="0">
        <a:spcBef>
          <a:spcPct val="20000"/>
        </a:spcBef>
        <a:spcAft>
          <a:spcPct val="0"/>
        </a:spcAft>
        <a:buFont typeface="Arial" charset="0"/>
        <a:buChar char="­"/>
        <a:tabLst>
          <a:tab pos="1168400" algn="l"/>
        </a:tabLst>
        <a:defRPr sz="1600">
          <a:solidFill>
            <a:schemeClr val="tx1"/>
          </a:solidFill>
          <a:latin typeface="+mn-lt"/>
        </a:defRPr>
      </a:lvl5pPr>
      <a:lvl6pPr marL="2514600" indent="-228600" algn="l" rtl="0" fontAlgn="base">
        <a:spcBef>
          <a:spcPct val="20000"/>
        </a:spcBef>
        <a:spcAft>
          <a:spcPct val="0"/>
        </a:spcAft>
        <a:buFont typeface="Arial" charset="0"/>
        <a:buChar char="­"/>
        <a:tabLst>
          <a:tab pos="1168400" algn="l"/>
        </a:tabLst>
        <a:defRPr sz="1600">
          <a:solidFill>
            <a:schemeClr val="tx1"/>
          </a:solidFill>
          <a:latin typeface="+mn-lt"/>
        </a:defRPr>
      </a:lvl6pPr>
      <a:lvl7pPr marL="2971800" indent="-228600" algn="l" rtl="0" fontAlgn="base">
        <a:spcBef>
          <a:spcPct val="20000"/>
        </a:spcBef>
        <a:spcAft>
          <a:spcPct val="0"/>
        </a:spcAft>
        <a:buFont typeface="Arial" charset="0"/>
        <a:buChar char="­"/>
        <a:tabLst>
          <a:tab pos="1168400" algn="l"/>
        </a:tabLst>
        <a:defRPr sz="1600">
          <a:solidFill>
            <a:schemeClr val="tx1"/>
          </a:solidFill>
          <a:latin typeface="+mn-lt"/>
        </a:defRPr>
      </a:lvl7pPr>
      <a:lvl8pPr marL="3429000" indent="-228600" algn="l" rtl="0" fontAlgn="base">
        <a:spcBef>
          <a:spcPct val="20000"/>
        </a:spcBef>
        <a:spcAft>
          <a:spcPct val="0"/>
        </a:spcAft>
        <a:buFont typeface="Arial" charset="0"/>
        <a:buChar char="­"/>
        <a:tabLst>
          <a:tab pos="1168400" algn="l"/>
        </a:tabLst>
        <a:defRPr sz="1600">
          <a:solidFill>
            <a:schemeClr val="tx1"/>
          </a:solidFill>
          <a:latin typeface="+mn-lt"/>
        </a:defRPr>
      </a:lvl8pPr>
      <a:lvl9pPr marL="3886200" indent="-228600" algn="l" rtl="0" fontAlgn="base">
        <a:spcBef>
          <a:spcPct val="20000"/>
        </a:spcBef>
        <a:spcAft>
          <a:spcPct val="0"/>
        </a:spcAft>
        <a:buFont typeface="Arial" charset="0"/>
        <a:buChar char="­"/>
        <a:tabLst>
          <a:tab pos="1168400" algn="l"/>
        </a:tabLst>
        <a:defRPr sz="16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3075"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et modifiez le titre</a:t>
            </a:r>
          </a:p>
        </p:txBody>
      </p:sp>
    </p:spTree>
  </p:cSld>
  <p:clrMap bg1="lt1" tx1="dk1" bg2="lt2" tx2="dk2" accent1="accent1" accent2="accent2" accent3="accent3" accent4="accent4" accent5="accent5" accent6="accent6" hlink="hlink" folHlink="folHlink"/>
  <p:sldLayoutIdLst>
    <p:sldLayoutId id="2147485749" r:id="rId1"/>
    <p:sldLayoutId id="2147485750" r:id="rId2"/>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2pPr>
      <a:lvl3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3pPr>
      <a:lvl4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4pPr>
      <a:lvl5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5pPr>
      <a:lvl6pPr marL="4572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Font typeface="Wingdings" pitchFamily="2" charset="2"/>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Wingdings" pitchFamily="2" charset="2"/>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Wingdings" pitchFamily="2" charset="2"/>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Wingdings" pitchFamily="2" charset="2"/>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Wingdings" pitchFamily="2" charset="2"/>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5" rIns="91429" bIns="45715"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9" name="ZoneTexte 8"/>
          <p:cNvSpPr txBox="1">
            <a:spLocks noChangeArrowheads="1"/>
          </p:cNvSpPr>
          <p:nvPr/>
        </p:nvSpPr>
        <p:spPr bwMode="auto">
          <a:xfrm>
            <a:off x="7086600" y="225425"/>
            <a:ext cx="1905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5" rIns="91429" bIns="45715">
            <a:spAutoFit/>
          </a:bodyPr>
          <a:lstStyle>
            <a:lvl1pPr defTabSz="457200">
              <a:defRPr>
                <a:solidFill>
                  <a:schemeClr val="tx1"/>
                </a:solidFill>
                <a:latin typeface="Arial" charset="0"/>
              </a:defRPr>
            </a:lvl1pPr>
            <a:lvl2pPr marL="37931725" indent="-37474525" defTabSz="457200">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r">
              <a:defRPr/>
            </a:pPr>
            <a:fld id="{683D846A-94A9-4F37-A348-0517CFB59C85}" type="slidenum">
              <a:rPr lang="fr-FR" sz="1200" smtClean="0">
                <a:solidFill>
                  <a:srgbClr val="FFFFFF"/>
                </a:solidFill>
              </a:rPr>
              <a:pPr algn="r">
                <a:defRPr/>
              </a:pPr>
              <a:t>‹N°›</a:t>
            </a:fld>
            <a:endParaRPr lang="fr-FR" sz="1200" dirty="0" smtClean="0">
              <a:solidFill>
                <a:srgbClr val="FFFFFF"/>
              </a:solidFill>
            </a:endParaRPr>
          </a:p>
        </p:txBody>
      </p:sp>
      <p:sp>
        <p:nvSpPr>
          <p:cNvPr id="1028"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5" rIns="91429" bIns="45715" numCol="1" anchor="ctr" anchorCtr="0" compatLnSpc="1">
            <a:prstTxWarp prst="textNoShape">
              <a:avLst/>
            </a:prstTxWarp>
          </a:bodyPr>
          <a:lstStyle/>
          <a:p>
            <a:pPr lvl="0"/>
            <a:r>
              <a:rPr lang="fr-FR" smtClean="0"/>
              <a:t>Cliquez et modifiez le titre</a:t>
            </a:r>
          </a:p>
        </p:txBody>
      </p:sp>
    </p:spTree>
    <p:extLst>
      <p:ext uri="{BB962C8B-B14F-4D97-AF65-F5344CB8AC3E}">
        <p14:creationId xmlns:p14="http://schemas.microsoft.com/office/powerpoint/2010/main" val="3360119336"/>
      </p:ext>
    </p:extLst>
  </p:cSld>
  <p:clrMap bg1="lt1" tx1="dk1" bg2="lt2" tx2="dk2" accent1="accent1" accent2="accent2" accent3="accent3" accent4="accent4" accent5="accent5" accent6="accent6" hlink="hlink" folHlink="folHlink"/>
  <p:sldLayoutIdLst>
    <p:sldLayoutId id="2147485755" r:id="rId1"/>
    <p:sldLayoutId id="2147485756" r:id="rId2"/>
    <p:sldLayoutId id="2147485757" r:id="rId3"/>
    <p:sldLayoutId id="2147485758" r:id="rId4"/>
    <p:sldLayoutId id="2147485759" r:id="rId5"/>
    <p:sldLayoutId id="2147485760" r:id="rId6"/>
    <p:sldLayoutId id="2147485761" r:id="rId7"/>
    <p:sldLayoutId id="2147485762" r:id="rId8"/>
    <p:sldLayoutId id="2147485763" r:id="rId9"/>
    <p:sldLayoutId id="2147485764" r:id="rId10"/>
    <p:sldLayoutId id="2147485765" r:id="rId11"/>
  </p:sldLayoutIdLst>
  <p:hf sldNum="0" hdr="0" ftr="0" dt="0"/>
  <p:txStyles>
    <p:titleStyle>
      <a:lvl1pPr algn="ctr" defTabSz="457200" rtl="0" eaLnBrk="0" fontAlgn="base" hangingPunct="0">
        <a:spcBef>
          <a:spcPct val="0"/>
        </a:spcBef>
        <a:spcAft>
          <a:spcPct val="0"/>
        </a:spcAft>
        <a:defRPr sz="44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2pPr>
      <a:lvl3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3pPr>
      <a:lvl4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4pPr>
      <a:lvl5pPr algn="ctr" defTabSz="457200" rtl="0" eaLnBrk="0" fontAlgn="base" hangingPunct="0">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5pPr>
      <a:lvl6pPr marL="457200" algn="ctr" defTabSz="457200" rtl="0" fontAlgn="base">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6pPr>
      <a:lvl7pPr marL="914400" algn="ctr" defTabSz="457200" rtl="0" fontAlgn="base">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7pPr>
      <a:lvl8pPr marL="1371600" algn="ctr" defTabSz="457200" rtl="0" fontAlgn="base">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8pPr>
      <a:lvl9pPr marL="1828800" algn="ctr" defTabSz="457200" rtl="0" fontAlgn="base">
        <a:spcBef>
          <a:spcPct val="0"/>
        </a:spcBef>
        <a:spcAft>
          <a:spcPct val="0"/>
        </a:spcAft>
        <a:defRPr sz="4400">
          <a:solidFill>
            <a:schemeClr val="tx1"/>
          </a:solidFill>
          <a:latin typeface="Verdana" pitchFamily="34" charset="0"/>
          <a:ea typeface="Arial Unicode MS" pitchFamily="34" charset="-128"/>
          <a:cs typeface="Arial Unicode MS" pitchFamily="34" charset="-128"/>
        </a:defRPr>
      </a:lvl9pPr>
    </p:titleStyle>
    <p:bodyStyle>
      <a:lvl1pPr marL="342900" indent="-342900" algn="l" defTabSz="457200" rtl="0" eaLnBrk="0" fontAlgn="base" hangingPunct="0">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Wingdings" pitchFamily="2" charset="2"/>
        <a:buChar char="§"/>
        <a:defRPr sz="28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Wingdings" pitchFamily="2" charset="2"/>
        <a:buChar char="§"/>
        <a:defRPr sz="20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Wingdings" pitchFamily="2" charset="2"/>
        <a:buChar char="§"/>
        <a:defRPr sz="2000">
          <a:solidFill>
            <a:schemeClr val="tx1"/>
          </a:solidFill>
          <a:latin typeface="+mn-lt"/>
          <a:ea typeface="+mn-ea"/>
          <a:cs typeface="+mn-cs"/>
        </a:defRPr>
      </a:lvl5pPr>
      <a:lvl6pPr marL="2514600" indent="-228600" algn="l" defTabSz="457200" rtl="0" fontAlgn="base">
        <a:spcBef>
          <a:spcPct val="20000"/>
        </a:spcBef>
        <a:spcAft>
          <a:spcPct val="0"/>
        </a:spcAft>
        <a:buFont typeface="Wingdings" pitchFamily="2" charset="2"/>
        <a:buChar char="§"/>
        <a:defRPr sz="2000">
          <a:solidFill>
            <a:schemeClr val="tx1"/>
          </a:solidFill>
          <a:latin typeface="+mn-lt"/>
          <a:ea typeface="+mn-ea"/>
          <a:cs typeface="+mn-cs"/>
        </a:defRPr>
      </a:lvl6pPr>
      <a:lvl7pPr marL="2971800" indent="-228600" algn="l" defTabSz="457200" rtl="0" fontAlgn="base">
        <a:spcBef>
          <a:spcPct val="20000"/>
        </a:spcBef>
        <a:spcAft>
          <a:spcPct val="0"/>
        </a:spcAft>
        <a:buFont typeface="Wingdings" pitchFamily="2" charset="2"/>
        <a:buChar char="§"/>
        <a:defRPr sz="2000">
          <a:solidFill>
            <a:schemeClr val="tx1"/>
          </a:solidFill>
          <a:latin typeface="+mn-lt"/>
          <a:ea typeface="+mn-ea"/>
          <a:cs typeface="+mn-cs"/>
        </a:defRPr>
      </a:lvl7pPr>
      <a:lvl8pPr marL="3429000" indent="-228600" algn="l" defTabSz="457200" rtl="0" fontAlgn="base">
        <a:spcBef>
          <a:spcPct val="20000"/>
        </a:spcBef>
        <a:spcAft>
          <a:spcPct val="0"/>
        </a:spcAft>
        <a:buFont typeface="Wingdings" pitchFamily="2" charset="2"/>
        <a:buChar char="§"/>
        <a:defRPr sz="2000">
          <a:solidFill>
            <a:schemeClr val="tx1"/>
          </a:solidFill>
          <a:latin typeface="+mn-lt"/>
          <a:ea typeface="+mn-ea"/>
          <a:cs typeface="+mn-cs"/>
        </a:defRPr>
      </a:lvl8pPr>
      <a:lvl9pPr marL="3886200" indent="-228600" algn="l" defTabSz="457200" rtl="0" fontAlgn="base">
        <a:spcBef>
          <a:spcPct val="20000"/>
        </a:spcBef>
        <a:spcAft>
          <a:spcPct val="0"/>
        </a:spcAft>
        <a:buFont typeface="Wingdings" pitchFamily="2" charset="2"/>
        <a:buChar char="§"/>
        <a:defRPr sz="20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antpr&#233;voyancevip@groupama-ca.fr"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2"/>
          <p:cNvSpPr>
            <a:spLocks noGrp="1"/>
          </p:cNvSpPr>
          <p:nvPr>
            <p:ph type="ctrTitle"/>
          </p:nvPr>
        </p:nvSpPr>
        <p:spPr>
          <a:xfrm>
            <a:off x="204788" y="2309813"/>
            <a:ext cx="7358062" cy="1290637"/>
          </a:xfrm>
        </p:spPr>
        <p:txBody>
          <a:bodyPr/>
          <a:lstStyle/>
          <a:p>
            <a:pPr algn="l"/>
            <a:r>
              <a:rPr lang="fr-FR" altLang="fr-FR" sz="2000" dirty="0" smtClean="0"/>
              <a:t>Offres Complémentaire Frais de Soins</a:t>
            </a:r>
            <a:br>
              <a:rPr lang="fr-FR" altLang="fr-FR" sz="2000" dirty="0" smtClean="0"/>
            </a:br>
            <a:r>
              <a:rPr lang="fr-FR" altLang="fr-FR" sz="2000" dirty="0" smtClean="0"/>
              <a:t>au profit des retraités GCA</a:t>
            </a:r>
            <a:endParaRPr lang="fr-FR" altLang="fr-FR" sz="2000" dirty="0">
              <a:solidFill>
                <a:srgbClr val="C00000"/>
              </a:solidFill>
            </a:endParaRPr>
          </a:p>
        </p:txBody>
      </p:sp>
      <p:sp>
        <p:nvSpPr>
          <p:cNvPr id="8195" name="ZoneTexte 1"/>
          <p:cNvSpPr txBox="1">
            <a:spLocks noChangeArrowheads="1"/>
          </p:cNvSpPr>
          <p:nvPr/>
        </p:nvSpPr>
        <p:spPr bwMode="auto">
          <a:xfrm>
            <a:off x="188912" y="5296053"/>
            <a:ext cx="623887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Unicode MS" pitchFamily="34" charset="-128"/>
                <a:cs typeface="Arial Unicode MS" pitchFamily="34" charset="-128"/>
              </a:defRPr>
            </a:lvl1pPr>
            <a:lvl2pPr marL="742950" indent="-285750" eaLnBrk="0" hangingPunct="0">
              <a:defRPr>
                <a:solidFill>
                  <a:schemeClr val="tx1"/>
                </a:solidFill>
                <a:latin typeface="Arial" charset="0"/>
                <a:ea typeface="Arial Unicode MS" pitchFamily="34" charset="-128"/>
                <a:cs typeface="Arial Unicode MS" pitchFamily="34" charset="-128"/>
              </a:defRPr>
            </a:lvl2pPr>
            <a:lvl3pPr marL="1143000" indent="-228600" eaLnBrk="0" hangingPunct="0">
              <a:defRPr>
                <a:solidFill>
                  <a:schemeClr val="tx1"/>
                </a:solidFill>
                <a:latin typeface="Arial" charset="0"/>
                <a:ea typeface="Arial Unicode MS" pitchFamily="34" charset="-128"/>
                <a:cs typeface="Arial Unicode MS" pitchFamily="34" charset="-128"/>
              </a:defRPr>
            </a:lvl3pPr>
            <a:lvl4pPr marL="1600200" indent="-228600" eaLnBrk="0" hangingPunct="0">
              <a:defRPr>
                <a:solidFill>
                  <a:schemeClr val="tx1"/>
                </a:solidFill>
                <a:latin typeface="Arial" charset="0"/>
                <a:ea typeface="Arial Unicode MS" pitchFamily="34" charset="-128"/>
                <a:cs typeface="Arial Unicode MS" pitchFamily="34" charset="-128"/>
              </a:defRPr>
            </a:lvl4pPr>
            <a:lvl5pPr marL="2057400" indent="-228600" eaLnBrk="0" hangingPunct="0">
              <a:defRPr>
                <a:solidFill>
                  <a:schemeClr val="tx1"/>
                </a:solidFill>
                <a:latin typeface="Arial" charset="0"/>
                <a:ea typeface="Arial Unicode MS" pitchFamily="34" charset="-128"/>
                <a:cs typeface="Arial Unicode MS" pitchFamily="34" charset="-128"/>
              </a:defRPr>
            </a:lvl5pPr>
            <a:lvl6pPr marL="25146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6pPr>
            <a:lvl7pPr marL="29718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7pPr>
            <a:lvl8pPr marL="34290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8pPr>
            <a:lvl9pPr marL="3886200" indent="-228600" defTabSz="457200" eaLnBrk="0" fontAlgn="base" hangingPunct="0">
              <a:spcBef>
                <a:spcPct val="0"/>
              </a:spcBef>
              <a:spcAft>
                <a:spcPct val="0"/>
              </a:spcAft>
              <a:defRPr>
                <a:solidFill>
                  <a:schemeClr val="tx1"/>
                </a:solidFill>
                <a:latin typeface="Arial" charset="0"/>
                <a:ea typeface="Arial Unicode MS" pitchFamily="34" charset="-128"/>
                <a:cs typeface="Arial Unicode MS" pitchFamily="34" charset="-128"/>
              </a:defRPr>
            </a:lvl9pPr>
          </a:lstStyle>
          <a:p>
            <a:pPr eaLnBrk="1" hangingPunct="1"/>
            <a:endParaRPr lang="fr-FR" altLang="fr-FR" dirty="0" smtClean="0">
              <a:solidFill>
                <a:srgbClr val="C00000"/>
              </a:solidFill>
            </a:endParaRPr>
          </a:p>
          <a:p>
            <a:pPr eaLnBrk="1" hangingPunct="1"/>
            <a:r>
              <a:rPr lang="fr-FR" altLang="fr-FR" dirty="0" smtClean="0">
                <a:latin typeface="Calibri" pitchFamily="34" charset="0"/>
                <a:cs typeface="Calibri" pitchFamily="34" charset="0"/>
              </a:rPr>
              <a:t>Direction Technique et Systèmes d’Information</a:t>
            </a:r>
          </a:p>
          <a:p>
            <a:pPr eaLnBrk="1" hangingPunct="1"/>
            <a:r>
              <a:rPr lang="fr-FR" altLang="fr-FR" dirty="0" smtClean="0">
                <a:latin typeface="Calibri" pitchFamily="34" charset="0"/>
                <a:cs typeface="Calibri" pitchFamily="34" charset="0"/>
              </a:rPr>
              <a:t>                  Pôle Prévoyance/Santé</a:t>
            </a:r>
          </a:p>
          <a:p>
            <a:pPr eaLnBrk="1" hangingPunct="1"/>
            <a:endParaRPr lang="fr-FR" altLang="fr-FR" dirty="0">
              <a:latin typeface="Calibri" pitchFamily="34" charset="0"/>
              <a:cs typeface="Calibri" pitchFamily="34" charset="0"/>
            </a:endParaRPr>
          </a:p>
          <a:p>
            <a:pPr eaLnBrk="1" hangingPunct="1"/>
            <a:r>
              <a:rPr lang="fr-FR" altLang="fr-FR" dirty="0" smtClean="0">
                <a:solidFill>
                  <a:srgbClr val="FF0000"/>
                </a:solidFill>
                <a:latin typeface="Calibri" pitchFamily="34" charset="0"/>
                <a:cs typeface="Calibri" pitchFamily="34" charset="0"/>
              </a:rPr>
              <a:t>	</a:t>
            </a:r>
            <a:endParaRPr lang="fr-FR" altLang="fr-FR"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Objet 17"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1524" name="Diapositive think-cell" r:id="rId5" imgW="360" imgH="360" progId="TCLayout.ActiveDocument.1">
                  <p:embed/>
                </p:oleObj>
              </mc:Choice>
              <mc:Fallback>
                <p:oleObj name="Diapositive think-cell" r:id="rId5" imgW="360" imgH="360" progId="TCLayout.ActiveDocument.1">
                  <p:embed/>
                  <p:pic>
                    <p:nvPicPr>
                      <p:cNvPr id="0" name="Picture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18" name="Titre 1"/>
          <p:cNvSpPr>
            <a:spLocks noGrp="1"/>
          </p:cNvSpPr>
          <p:nvPr>
            <p:ph type="title"/>
          </p:nvPr>
        </p:nvSpPr>
        <p:spPr>
          <a:xfrm>
            <a:off x="857252" y="338047"/>
            <a:ext cx="7908925" cy="530225"/>
          </a:xfrm>
        </p:spPr>
        <p:txBody>
          <a:bodyPr/>
          <a:lstStyle/>
          <a:p>
            <a:r>
              <a:rPr lang="fr-FR" altLang="fr-FR" sz="2000" b="1" dirty="0" smtClean="0">
                <a:solidFill>
                  <a:srgbClr val="00A2B9"/>
                </a:solidFill>
                <a:latin typeface="Calibri" pitchFamily="34" charset="0"/>
                <a:cs typeface="Calibri" pitchFamily="34" charset="0"/>
              </a:rPr>
              <a:t>Sommaire</a:t>
            </a:r>
          </a:p>
        </p:txBody>
      </p:sp>
      <p:sp>
        <p:nvSpPr>
          <p:cNvPr id="8" name="Espace réservé du contenu 2"/>
          <p:cNvSpPr txBox="1">
            <a:spLocks/>
          </p:cNvSpPr>
          <p:nvPr/>
        </p:nvSpPr>
        <p:spPr bwMode="auto">
          <a:xfrm>
            <a:off x="885826" y="1818608"/>
            <a:ext cx="7286624" cy="4053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A2B9"/>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9D2A0"/>
              </a:buClr>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Font typeface="Arial" charset="0"/>
              <a:buChar char="-"/>
              <a:defRPr sz="1400">
                <a:solidFill>
                  <a:schemeClr val="tx1"/>
                </a:solidFill>
                <a:latin typeface="+mn-lt"/>
              </a:defRPr>
            </a:lvl5pPr>
            <a:lvl6pPr marL="2514600" indent="-228600" algn="l" rtl="0" fontAlgn="base">
              <a:spcBef>
                <a:spcPct val="20000"/>
              </a:spcBef>
              <a:spcAft>
                <a:spcPct val="0"/>
              </a:spcAft>
              <a:buFont typeface="Arial" charset="0"/>
              <a:buChar char="-"/>
              <a:defRPr sz="1400">
                <a:solidFill>
                  <a:schemeClr val="tx1"/>
                </a:solidFill>
                <a:latin typeface="+mn-lt"/>
              </a:defRPr>
            </a:lvl6pPr>
            <a:lvl7pPr marL="2971800" indent="-228600" algn="l" rtl="0" fontAlgn="base">
              <a:spcBef>
                <a:spcPct val="20000"/>
              </a:spcBef>
              <a:spcAft>
                <a:spcPct val="0"/>
              </a:spcAft>
              <a:buFont typeface="Arial" charset="0"/>
              <a:buChar char="-"/>
              <a:defRPr sz="1400">
                <a:solidFill>
                  <a:schemeClr val="tx1"/>
                </a:solidFill>
                <a:latin typeface="+mn-lt"/>
              </a:defRPr>
            </a:lvl7pPr>
            <a:lvl8pPr marL="3429000" indent="-228600" algn="l" rtl="0" fontAlgn="base">
              <a:spcBef>
                <a:spcPct val="20000"/>
              </a:spcBef>
              <a:spcAft>
                <a:spcPct val="0"/>
              </a:spcAft>
              <a:buFont typeface="Arial" charset="0"/>
              <a:buChar char="-"/>
              <a:defRPr sz="1400">
                <a:solidFill>
                  <a:schemeClr val="tx1"/>
                </a:solidFill>
                <a:latin typeface="+mn-lt"/>
              </a:defRPr>
            </a:lvl8pPr>
            <a:lvl9pPr marL="3886200" indent="-228600" algn="l" rtl="0" fontAlgn="base">
              <a:spcBef>
                <a:spcPct val="20000"/>
              </a:spcBef>
              <a:spcAft>
                <a:spcPct val="0"/>
              </a:spcAft>
              <a:buFont typeface="Arial" charset="0"/>
              <a:buChar char="-"/>
              <a:defRPr sz="1400">
                <a:solidFill>
                  <a:schemeClr val="tx1"/>
                </a:solidFill>
                <a:latin typeface="+mn-lt"/>
              </a:defRPr>
            </a:lvl9pPr>
          </a:lstStyle>
          <a:p>
            <a:pPr marL="0" indent="0" eaLnBrk="1" hangingPunct="1">
              <a:buClr>
                <a:schemeClr val="tx1"/>
              </a:buClr>
              <a:buNone/>
            </a:pPr>
            <a:r>
              <a:rPr lang="fr-FR" altLang="fr-FR" sz="1800" dirty="0">
                <a:latin typeface="Calibri" pitchFamily="34" charset="0"/>
                <a:cs typeface="Calibri" pitchFamily="34" charset="0"/>
              </a:rPr>
              <a:t>1. </a:t>
            </a:r>
            <a:r>
              <a:rPr lang="fr-FR" altLang="fr-FR" sz="1800" dirty="0" smtClean="0">
                <a:latin typeface="Calibri" pitchFamily="34" charset="0"/>
                <a:cs typeface="Calibri" pitchFamily="34" charset="0"/>
              </a:rPr>
              <a:t>Présentation de l’offre</a:t>
            </a:r>
          </a:p>
          <a:p>
            <a:pPr marL="0" indent="0" eaLnBrk="1" hangingPunct="1">
              <a:buClr>
                <a:schemeClr val="tx1"/>
              </a:buClr>
              <a:buNone/>
            </a:pPr>
            <a:r>
              <a:rPr lang="fr-FR" altLang="fr-FR" sz="1800" dirty="0">
                <a:latin typeface="Calibri" pitchFamily="34" charset="0"/>
                <a:cs typeface="Calibri" pitchFamily="34" charset="0"/>
              </a:rPr>
              <a:t>		</a:t>
            </a:r>
          </a:p>
          <a:p>
            <a:pPr marL="0" indent="0" eaLnBrk="1" hangingPunct="1">
              <a:buClr>
                <a:schemeClr val="tx1"/>
              </a:buClr>
              <a:buNone/>
            </a:pPr>
            <a:r>
              <a:rPr lang="fr-FR" altLang="fr-FR" sz="1800" dirty="0">
                <a:latin typeface="Calibri" pitchFamily="34" charset="0"/>
                <a:cs typeface="Calibri" pitchFamily="34" charset="0"/>
              </a:rPr>
              <a:t> 2</a:t>
            </a:r>
            <a:r>
              <a:rPr lang="fr-FR" altLang="fr-FR" sz="1800" dirty="0" smtClean="0">
                <a:latin typeface="Calibri" pitchFamily="34" charset="0"/>
                <a:cs typeface="Calibri" pitchFamily="34" charset="0"/>
              </a:rPr>
              <a:t>. Les avantages de l’offre</a:t>
            </a:r>
          </a:p>
          <a:p>
            <a:pPr marL="538163" lvl="1" indent="0" eaLnBrk="1" hangingPunct="1">
              <a:buClr>
                <a:schemeClr val="tx1"/>
              </a:buClr>
              <a:buNone/>
            </a:pPr>
            <a:endParaRPr lang="fr-FR" altLang="fr-FR" sz="1800" dirty="0">
              <a:latin typeface="Calibri" pitchFamily="34" charset="0"/>
              <a:cs typeface="Calibri" pitchFamily="34" charset="0"/>
            </a:endParaRPr>
          </a:p>
          <a:p>
            <a:pPr marL="0" lvl="1" indent="0" eaLnBrk="1" hangingPunct="1">
              <a:buClr>
                <a:schemeClr val="tx1"/>
              </a:buClr>
              <a:buNone/>
            </a:pPr>
            <a:r>
              <a:rPr lang="fr-FR" altLang="fr-FR" sz="1800" dirty="0" smtClean="0">
                <a:latin typeface="Calibri" pitchFamily="34" charset="0"/>
                <a:cs typeface="Calibri" pitchFamily="34" charset="0"/>
              </a:rPr>
              <a:t> 3. Process de souscription</a:t>
            </a:r>
          </a:p>
          <a:p>
            <a:pPr marL="0" lvl="1" indent="0" eaLnBrk="1" hangingPunct="1">
              <a:buClr>
                <a:schemeClr val="tx1"/>
              </a:buClr>
              <a:buNone/>
            </a:pPr>
            <a:r>
              <a:rPr lang="fr-FR" altLang="fr-FR" sz="1800" dirty="0">
                <a:latin typeface="Calibri" pitchFamily="34" charset="0"/>
                <a:cs typeface="Calibri" pitchFamily="34" charset="0"/>
              </a:rPr>
              <a:t>	</a:t>
            </a:r>
            <a:endParaRPr lang="fr-FR" altLang="fr-FR" sz="1800" dirty="0" smtClean="0">
              <a:latin typeface="Calibri" pitchFamily="34" charset="0"/>
              <a:cs typeface="Calibri" pitchFamily="34" charset="0"/>
            </a:endParaRPr>
          </a:p>
          <a:p>
            <a:pPr marL="0" indent="0" eaLnBrk="1" hangingPunct="1">
              <a:buClr>
                <a:schemeClr val="tx1"/>
              </a:buClr>
              <a:buNone/>
            </a:pPr>
            <a:r>
              <a:rPr lang="fr-FR" altLang="fr-FR" sz="1800" dirty="0" smtClean="0">
                <a:latin typeface="Calibri" pitchFamily="34" charset="0"/>
                <a:cs typeface="Calibri" pitchFamily="34" charset="0"/>
              </a:rPr>
              <a:t>  4. Annexes</a:t>
            </a:r>
            <a:endParaRPr lang="fr-FR" altLang="fr-FR" sz="1800" dirty="0">
              <a:latin typeface="Calibri" pitchFamily="34" charset="0"/>
              <a:cs typeface="Calibri" pitchFamily="34" charset="0"/>
            </a:endParaRPr>
          </a:p>
          <a:p>
            <a:pPr marL="0" indent="0" eaLnBrk="1" hangingPunct="1">
              <a:buClr>
                <a:schemeClr val="tx1"/>
              </a:buClr>
              <a:buNone/>
            </a:pPr>
            <a:endParaRPr lang="fr-FR" altLang="fr-FR" sz="1800" dirty="0">
              <a:latin typeface="Calibri" pitchFamily="34" charset="0"/>
              <a:cs typeface="Calibri" pitchFamily="34" charset="0"/>
            </a:endParaRPr>
          </a:p>
          <a:p>
            <a:pPr marL="285750" indent="-285750">
              <a:buFont typeface="+mj-lt"/>
              <a:buAutoNum type="arabicPeriod"/>
            </a:pPr>
            <a:endParaRPr lang="fr-FR" sz="1800" dirty="0">
              <a:latin typeface="Calibri" panose="020F0502020204030204" pitchFamily="34" charset="0"/>
              <a:cs typeface="Calibri" panose="020F0502020204030204" pitchFamily="34" charset="0"/>
            </a:endParaRPr>
          </a:p>
          <a:p>
            <a:pPr marL="285750" indent="-285750">
              <a:buFont typeface="+mj-lt"/>
              <a:buAutoNum type="arabicPeriod"/>
            </a:pPr>
            <a:endParaRPr lang="fr-FR" sz="1800" dirty="0">
              <a:latin typeface="Calibri" panose="020F0502020204030204" pitchFamily="34" charset="0"/>
              <a:cs typeface="Calibri" panose="020F0502020204030204" pitchFamily="34" charset="0"/>
            </a:endParaRPr>
          </a:p>
          <a:p>
            <a:pPr marL="285750" indent="-285750">
              <a:buFont typeface="+mj-lt"/>
              <a:buAutoNum type="arabicPeriod"/>
            </a:pPr>
            <a:endParaRPr lang="fr-F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2518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Objet 17"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13391" name="Diapositive think-cell" r:id="rId5" imgW="360" imgH="360" progId="TCLayout.ActiveDocument.1">
                  <p:embed/>
                </p:oleObj>
              </mc:Choice>
              <mc:Fallback>
                <p:oleObj name="Diapositive think-cell" r:id="rId5" imgW="360" imgH="360" progId="TCLayout.ActiveDocument.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18" name="Titre 1"/>
          <p:cNvSpPr>
            <a:spLocks noGrp="1"/>
          </p:cNvSpPr>
          <p:nvPr>
            <p:ph type="title"/>
          </p:nvPr>
        </p:nvSpPr>
        <p:spPr>
          <a:xfrm>
            <a:off x="830127" y="338047"/>
            <a:ext cx="7908925" cy="530225"/>
          </a:xfrm>
        </p:spPr>
        <p:txBody>
          <a:bodyPr/>
          <a:lstStyle/>
          <a:p>
            <a:r>
              <a:rPr lang="fr-FR" altLang="fr-FR" sz="2000" b="1" dirty="0" smtClean="0">
                <a:solidFill>
                  <a:srgbClr val="00A2B9"/>
                </a:solidFill>
                <a:latin typeface="Calibri" pitchFamily="34" charset="0"/>
                <a:cs typeface="Calibri" pitchFamily="34" charset="0"/>
              </a:rPr>
              <a:t>1. Présentation de l’offre</a:t>
            </a:r>
          </a:p>
        </p:txBody>
      </p:sp>
      <p:sp>
        <p:nvSpPr>
          <p:cNvPr id="8" name="Espace réservé du contenu 2"/>
          <p:cNvSpPr txBox="1">
            <a:spLocks/>
          </p:cNvSpPr>
          <p:nvPr/>
        </p:nvSpPr>
        <p:spPr bwMode="auto">
          <a:xfrm>
            <a:off x="552451" y="1056608"/>
            <a:ext cx="7667624" cy="5401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A2B9"/>
              </a:buClr>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9D2A0"/>
              </a:buClr>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Font typeface="Arial" charset="0"/>
              <a:buChar char="-"/>
              <a:defRPr sz="1400">
                <a:solidFill>
                  <a:schemeClr val="tx1"/>
                </a:solidFill>
                <a:latin typeface="+mn-lt"/>
              </a:defRPr>
            </a:lvl5pPr>
            <a:lvl6pPr marL="2514600" indent="-228600" algn="l" rtl="0" fontAlgn="base">
              <a:spcBef>
                <a:spcPct val="20000"/>
              </a:spcBef>
              <a:spcAft>
                <a:spcPct val="0"/>
              </a:spcAft>
              <a:buFont typeface="Arial" charset="0"/>
              <a:buChar char="-"/>
              <a:defRPr sz="1400">
                <a:solidFill>
                  <a:schemeClr val="tx1"/>
                </a:solidFill>
                <a:latin typeface="+mn-lt"/>
              </a:defRPr>
            </a:lvl6pPr>
            <a:lvl7pPr marL="2971800" indent="-228600" algn="l" rtl="0" fontAlgn="base">
              <a:spcBef>
                <a:spcPct val="20000"/>
              </a:spcBef>
              <a:spcAft>
                <a:spcPct val="0"/>
              </a:spcAft>
              <a:buFont typeface="Arial" charset="0"/>
              <a:buChar char="-"/>
              <a:defRPr sz="1400">
                <a:solidFill>
                  <a:schemeClr val="tx1"/>
                </a:solidFill>
                <a:latin typeface="+mn-lt"/>
              </a:defRPr>
            </a:lvl7pPr>
            <a:lvl8pPr marL="3429000" indent="-228600" algn="l" rtl="0" fontAlgn="base">
              <a:spcBef>
                <a:spcPct val="20000"/>
              </a:spcBef>
              <a:spcAft>
                <a:spcPct val="0"/>
              </a:spcAft>
              <a:buFont typeface="Arial" charset="0"/>
              <a:buChar char="-"/>
              <a:defRPr sz="1400">
                <a:solidFill>
                  <a:schemeClr val="tx1"/>
                </a:solidFill>
                <a:latin typeface="+mn-lt"/>
              </a:defRPr>
            </a:lvl8pPr>
            <a:lvl9pPr marL="3886200" indent="-228600" algn="l" rtl="0" fontAlgn="base">
              <a:spcBef>
                <a:spcPct val="20000"/>
              </a:spcBef>
              <a:spcAft>
                <a:spcPct val="0"/>
              </a:spcAft>
              <a:buFont typeface="Arial" charset="0"/>
              <a:buChar char="-"/>
              <a:defRPr sz="1400">
                <a:solidFill>
                  <a:schemeClr val="tx1"/>
                </a:solidFill>
                <a:latin typeface="+mn-lt"/>
              </a:defRPr>
            </a:lvl9pPr>
          </a:lstStyle>
          <a:p>
            <a:pPr marL="0" indent="0" eaLnBrk="1" hangingPunct="1">
              <a:buClr>
                <a:schemeClr val="tx1"/>
              </a:buClr>
              <a:buNone/>
            </a:pPr>
            <a:endParaRPr lang="fr-FR" altLang="fr-FR" sz="1600" dirty="0" smtClean="0">
              <a:latin typeface="Calibri" pitchFamily="34" charset="0"/>
              <a:cs typeface="Calibri" pitchFamily="34" charset="0"/>
            </a:endParaRPr>
          </a:p>
          <a:p>
            <a:pPr marL="0" indent="0" eaLnBrk="1" hangingPunct="1">
              <a:buClr>
                <a:schemeClr val="tx1"/>
              </a:buClr>
              <a:buNone/>
            </a:pPr>
            <a:r>
              <a:rPr lang="fr-FR" altLang="fr-FR" sz="1600" dirty="0" smtClean="0">
                <a:latin typeface="Calibri" pitchFamily="34" charset="0"/>
                <a:cs typeface="Calibri" pitchFamily="34" charset="0"/>
              </a:rPr>
              <a:t>Groupama </a:t>
            </a:r>
            <a:r>
              <a:rPr lang="fr-FR" altLang="fr-FR" sz="1600" dirty="0">
                <a:latin typeface="Calibri" pitchFamily="34" charset="0"/>
                <a:cs typeface="Calibri" pitchFamily="34" charset="0"/>
              </a:rPr>
              <a:t>Centre Atlantique </a:t>
            </a:r>
            <a:r>
              <a:rPr lang="fr-FR" altLang="fr-FR" sz="1600" dirty="0" smtClean="0">
                <a:latin typeface="Calibri" pitchFamily="34" charset="0"/>
                <a:cs typeface="Calibri" pitchFamily="34" charset="0"/>
              </a:rPr>
              <a:t>propose à ses retraités une offre :</a:t>
            </a:r>
          </a:p>
          <a:p>
            <a:pPr marL="0" indent="0" eaLnBrk="1" hangingPunct="1">
              <a:buClr>
                <a:schemeClr val="tx1"/>
              </a:buClr>
              <a:buNone/>
            </a:pPr>
            <a:endParaRPr lang="fr-FR" altLang="fr-FR" sz="1600" dirty="0" smtClean="0">
              <a:latin typeface="Calibri" pitchFamily="34" charset="0"/>
              <a:cs typeface="Calibri" pitchFamily="34" charset="0"/>
            </a:endParaRPr>
          </a:p>
          <a:p>
            <a:pPr eaLnBrk="1" hangingPunct="1">
              <a:buClr>
                <a:schemeClr val="tx1"/>
              </a:buClr>
              <a:buFontTx/>
              <a:buChar char="-"/>
            </a:pPr>
            <a:r>
              <a:rPr lang="fr-FR" altLang="fr-FR" sz="1600" dirty="0" smtClean="0">
                <a:latin typeface="Calibri" pitchFamily="34" charset="0"/>
                <a:cs typeface="Calibri" pitchFamily="34" charset="0"/>
              </a:rPr>
              <a:t>Responsable,</a:t>
            </a:r>
          </a:p>
          <a:p>
            <a:pPr eaLnBrk="1" hangingPunct="1">
              <a:buClr>
                <a:schemeClr val="tx1"/>
              </a:buClr>
              <a:buFontTx/>
              <a:buChar char="-"/>
            </a:pPr>
            <a:r>
              <a:rPr lang="fr-FR" altLang="fr-FR" sz="1600" dirty="0" smtClean="0">
                <a:latin typeface="Calibri" pitchFamily="34" charset="0"/>
                <a:cs typeface="Calibri" pitchFamily="34" charset="0"/>
              </a:rPr>
              <a:t>Adaptée et modulable,</a:t>
            </a:r>
          </a:p>
          <a:p>
            <a:pPr eaLnBrk="1" hangingPunct="1">
              <a:buClr>
                <a:schemeClr val="tx1"/>
              </a:buClr>
              <a:buFontTx/>
              <a:buChar char="-"/>
            </a:pPr>
            <a:r>
              <a:rPr lang="fr-FR" altLang="fr-FR" sz="1600" dirty="0" smtClean="0">
                <a:latin typeface="Calibri" pitchFamily="34" charset="0"/>
                <a:cs typeface="Calibri" pitchFamily="34" charset="0"/>
              </a:rPr>
              <a:t>Avec un tarif avantageux.</a:t>
            </a:r>
            <a:endParaRPr lang="fr-FR" altLang="fr-FR" sz="1600" dirty="0">
              <a:latin typeface="Calibri" pitchFamily="34" charset="0"/>
              <a:cs typeface="Calibri" pitchFamily="34" charset="0"/>
            </a:endParaRPr>
          </a:p>
          <a:p>
            <a:pPr marL="0" indent="0" eaLnBrk="1" hangingPunct="1">
              <a:buClr>
                <a:schemeClr val="tx1"/>
              </a:buClr>
              <a:buNone/>
            </a:pPr>
            <a:endParaRPr lang="fr-FR" altLang="fr-FR" sz="1600" dirty="0">
              <a:latin typeface="Calibri" pitchFamily="34" charset="0"/>
              <a:cs typeface="Calibri" pitchFamily="34" charset="0"/>
            </a:endParaRPr>
          </a:p>
          <a:p>
            <a:pPr marL="0" indent="0" eaLnBrk="1" hangingPunct="1">
              <a:buClr>
                <a:schemeClr val="tx1"/>
              </a:buClr>
              <a:buNone/>
            </a:pPr>
            <a:endParaRPr lang="fr-FR" altLang="fr-FR" sz="1600" dirty="0">
              <a:latin typeface="Calibri" pitchFamily="34" charset="0"/>
              <a:cs typeface="Calibri" pitchFamily="34" charset="0"/>
            </a:endParaRPr>
          </a:p>
          <a:p>
            <a:pPr marL="0" indent="0" eaLnBrk="1" hangingPunct="1">
              <a:buClr>
                <a:schemeClr val="tx1"/>
              </a:buClr>
              <a:buNone/>
            </a:pPr>
            <a:r>
              <a:rPr lang="fr-FR" altLang="fr-FR" sz="1600" dirty="0">
                <a:latin typeface="Calibri" pitchFamily="34" charset="0"/>
                <a:cs typeface="Calibri" pitchFamily="34" charset="0"/>
              </a:rPr>
              <a:t>L</a:t>
            </a:r>
            <a:r>
              <a:rPr lang="fr-FR" altLang="fr-FR" sz="1600" dirty="0" smtClean="0">
                <a:latin typeface="Calibri" pitchFamily="34" charset="0"/>
                <a:cs typeface="Calibri" pitchFamily="34" charset="0"/>
              </a:rPr>
              <a:t>’offre Groupama Santé Active propose différentes combinaisons de garanties, autour de trois modules, propres à satisfaire tous les besoins. Elle ouvre aussi la possibilité de modifier annuellement la formule de garantie permettant un ajustements en fonction de l’évolution des besoins et de l’environnement familiale ou financier.</a:t>
            </a:r>
            <a:endParaRPr lang="fr-FR" altLang="fr-FR" sz="1600" dirty="0">
              <a:latin typeface="Calibri" pitchFamily="34" charset="0"/>
              <a:cs typeface="Calibri" pitchFamily="34" charset="0"/>
            </a:endParaRPr>
          </a:p>
          <a:p>
            <a:pPr marL="285750" indent="-285750">
              <a:buFont typeface="+mj-lt"/>
              <a:buAutoNum type="arabicPeriod"/>
            </a:pPr>
            <a:endParaRPr lang="fr-FR" sz="1600" dirty="0">
              <a:latin typeface="Calibri" panose="020F0502020204030204" pitchFamily="34" charset="0"/>
              <a:cs typeface="Calibri" panose="020F0502020204030204" pitchFamily="34" charset="0"/>
            </a:endParaRPr>
          </a:p>
          <a:p>
            <a:pPr marL="285750" indent="-285750">
              <a:buFont typeface="+mj-lt"/>
              <a:buAutoNum type="arabicPeriod"/>
            </a:pPr>
            <a:endParaRPr lang="fr-FR" sz="1200" dirty="0">
              <a:latin typeface="Calibri" panose="020F0502020204030204" pitchFamily="34" charset="0"/>
              <a:cs typeface="Calibri" panose="020F0502020204030204" pitchFamily="34" charset="0"/>
            </a:endParaRPr>
          </a:p>
          <a:p>
            <a:pPr marL="285750" indent="-285750">
              <a:buFont typeface="+mj-lt"/>
              <a:buAutoNum type="arabicPeriod"/>
            </a:pPr>
            <a:endParaRPr lang="fr-FR" sz="1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4667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a date 3"/>
          <p:cNvSpPr>
            <a:spLocks noGrp="1"/>
          </p:cNvSpPr>
          <p:nvPr>
            <p:ph type="dt" sz="quarter" idx="10"/>
          </p:nvPr>
        </p:nvSpPr>
        <p:spPr>
          <a:noFill/>
        </p:spPr>
        <p:txBody>
          <a:bodyPr/>
          <a:lstStyle>
            <a:lvl1pPr eaLnBrk="0" hangingPunct="0">
              <a:spcBef>
                <a:spcPct val="20000"/>
              </a:spcBef>
              <a:buClr>
                <a:srgbClr val="F5A300"/>
              </a:buClr>
              <a:buFont typeface="Wingdings" pitchFamily="2" charset="2"/>
              <a:buChar char="§"/>
              <a:defRPr sz="2400">
                <a:solidFill>
                  <a:schemeClr val="tx1"/>
                </a:solidFill>
                <a:latin typeface="Arial" pitchFamily="34" charset="0"/>
              </a:defRPr>
            </a:lvl1pPr>
            <a:lvl2pPr marL="742950" indent="-285750" eaLnBrk="0" hangingPunct="0">
              <a:spcBef>
                <a:spcPct val="20000"/>
              </a:spcBef>
              <a:buClr>
                <a:srgbClr val="005A7E"/>
              </a:buClr>
              <a:buFont typeface="Wingdings" pitchFamily="2" charset="2"/>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
              <a:defRPr>
                <a:solidFill>
                  <a:schemeClr val="tx1"/>
                </a:solidFill>
                <a:latin typeface="Arial" pitchFamily="34" charset="0"/>
              </a:defRPr>
            </a:lvl3pPr>
            <a:lvl4pPr marL="1600200" indent="-228600" eaLnBrk="0" hangingPunct="0">
              <a:spcBef>
                <a:spcPct val="20000"/>
              </a:spcBef>
              <a:buChar char="•"/>
              <a:defRPr sz="1600">
                <a:solidFill>
                  <a:schemeClr val="tx1"/>
                </a:solidFill>
                <a:latin typeface="Arial" pitchFamily="34" charset="0"/>
              </a:defRPr>
            </a:lvl4pPr>
            <a:lvl5pPr marL="2057400" indent="-228600" eaLnBrk="0" hangingPunct="0">
              <a:spcBef>
                <a:spcPct val="20000"/>
              </a:spcBef>
              <a:buFont typeface="Arial" pitchFamily="34" charset="0"/>
              <a:buChar char="-"/>
              <a:defRPr sz="14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8C9E4F3B-3B45-4FFB-9995-461FF634E5A6}" type="datetime2">
              <a:rPr lang="fr-FR" altLang="fr-FR" sz="1000" smtClean="0">
                <a:solidFill>
                  <a:srgbClr val="005A7E"/>
                </a:solidFill>
              </a:rPr>
              <a:pPr eaLnBrk="1" hangingPunct="1">
                <a:spcBef>
                  <a:spcPct val="0"/>
                </a:spcBef>
                <a:buClrTx/>
                <a:buFontTx/>
                <a:buNone/>
              </a:pPr>
              <a:t>mercredi 13 février 2019</a:t>
            </a:fld>
            <a:endParaRPr lang="fr-FR" altLang="fr-FR" sz="1000" smtClean="0">
              <a:solidFill>
                <a:srgbClr val="005A7E"/>
              </a:solidFill>
            </a:endParaRPr>
          </a:p>
        </p:txBody>
      </p:sp>
      <p:sp>
        <p:nvSpPr>
          <p:cNvPr id="23557" name="Rectangle 15"/>
          <p:cNvSpPr>
            <a:spLocks noGrp="1" noChangeArrowheads="1"/>
          </p:cNvSpPr>
          <p:nvPr>
            <p:ph type="body" idx="1"/>
          </p:nvPr>
        </p:nvSpPr>
        <p:spPr>
          <a:xfrm>
            <a:off x="311150" y="974727"/>
            <a:ext cx="8618302" cy="5426073"/>
          </a:xfrm>
        </p:spPr>
        <p:txBody>
          <a:bodyPr/>
          <a:lstStyle/>
          <a:p>
            <a:pPr eaLnBrk="1" hangingPunct="1"/>
            <a:r>
              <a:rPr lang="fr-FR" altLang="fr-FR" sz="1600" dirty="0" smtClean="0">
                <a:latin typeface="Calibri" panose="020F0502020204030204" pitchFamily="34" charset="0"/>
                <a:cs typeface="Calibri" panose="020F0502020204030204" pitchFamily="34" charset="0"/>
              </a:rPr>
              <a:t>Groupama Santé ACTIVE (contrat responsable)</a:t>
            </a:r>
            <a:endParaRPr lang="fr-FR" altLang="fr-FR" sz="1600" dirty="0">
              <a:latin typeface="Calibri" panose="020F0502020204030204" pitchFamily="34" charset="0"/>
              <a:cs typeface="Calibri" panose="020F0502020204030204" pitchFamily="34" charset="0"/>
            </a:endParaRPr>
          </a:p>
          <a:p>
            <a:pPr marL="0" indent="0" eaLnBrk="1" hangingPunct="1">
              <a:buNone/>
            </a:pPr>
            <a:r>
              <a:rPr lang="fr-FR" altLang="fr-FR" sz="1600" dirty="0" smtClean="0">
                <a:latin typeface="Calibri" panose="020F0502020204030204" pitchFamily="34" charset="0"/>
                <a:cs typeface="Calibri" panose="020F0502020204030204" pitchFamily="34" charset="0"/>
              </a:rPr>
              <a:t>Produit modulaire permettant d’ajuster les garanties aux besoins de l’assuré dans les trois domaines  principaux que sont:</a:t>
            </a:r>
          </a:p>
          <a:p>
            <a:pPr lvl="2" eaLnBrk="1" hangingPunct="1"/>
            <a:r>
              <a:rPr lang="fr-FR" altLang="fr-FR" sz="1600" dirty="0" smtClean="0">
                <a:latin typeface="Calibri" panose="020F0502020204030204" pitchFamily="34" charset="0"/>
                <a:cs typeface="Calibri" panose="020F0502020204030204" pitchFamily="34" charset="0"/>
              </a:rPr>
              <a:t>Les Soins médicaux (consultations, pharmacie, auxiliaires médicaux…)</a:t>
            </a:r>
          </a:p>
          <a:p>
            <a:pPr lvl="2" eaLnBrk="1" hangingPunct="1"/>
            <a:r>
              <a:rPr lang="fr-FR" altLang="fr-FR" sz="1600" dirty="0" smtClean="0">
                <a:latin typeface="Calibri" panose="020F0502020204030204" pitchFamily="34" charset="0"/>
                <a:cs typeface="Calibri" panose="020F0502020204030204" pitchFamily="34" charset="0"/>
              </a:rPr>
              <a:t>L’optique et le Dentaire</a:t>
            </a:r>
          </a:p>
          <a:p>
            <a:pPr lvl="2" eaLnBrk="1" hangingPunct="1"/>
            <a:r>
              <a:rPr lang="fr-FR" altLang="fr-FR" sz="1600" dirty="0" smtClean="0">
                <a:latin typeface="Calibri" panose="020F0502020204030204" pitchFamily="34" charset="0"/>
                <a:cs typeface="Calibri" panose="020F0502020204030204" pitchFamily="34" charset="0"/>
              </a:rPr>
              <a:t>L’hospitalisation et l’Assistance</a:t>
            </a:r>
          </a:p>
          <a:p>
            <a:pPr marL="0" indent="0" eaLnBrk="1" hangingPunct="1">
              <a:buNone/>
            </a:pPr>
            <a:endParaRPr lang="fr-FR" altLang="fr-FR" sz="1600" dirty="0">
              <a:latin typeface="Calibri" panose="020F0502020204030204" pitchFamily="34" charset="0"/>
              <a:cs typeface="Calibri" panose="020F0502020204030204" pitchFamily="34" charset="0"/>
            </a:endParaRPr>
          </a:p>
          <a:p>
            <a:pPr eaLnBrk="1" hangingPunct="1"/>
            <a:r>
              <a:rPr lang="fr-FR" altLang="fr-FR" sz="1600" dirty="0" smtClean="0">
                <a:latin typeface="Calibri" panose="020F0502020204030204" pitchFamily="34" charset="0"/>
                <a:cs typeface="Calibri" panose="020F0502020204030204" pitchFamily="34" charset="0"/>
              </a:rPr>
              <a:t>Formule équivalente à la formule de la couverture salarié la formule MAXI+</a:t>
            </a:r>
          </a:p>
          <a:p>
            <a:pPr lvl="1" eaLnBrk="1" hangingPunct="1">
              <a:buFont typeface="Arial" panose="020B0604020202020204" pitchFamily="34" charset="0"/>
              <a:buChar char="•"/>
            </a:pPr>
            <a:r>
              <a:rPr lang="fr-FR" altLang="fr-FR" sz="1600" dirty="0" smtClean="0">
                <a:latin typeface="Calibri" panose="020F0502020204030204" pitchFamily="34" charset="0"/>
                <a:cs typeface="Calibri" panose="020F0502020204030204" pitchFamily="34" charset="0"/>
              </a:rPr>
              <a:t>Formule Groupama Santé Active </a:t>
            </a:r>
            <a:r>
              <a:rPr lang="fr-FR" altLang="fr-FR" sz="1600" i="1" dirty="0" smtClean="0">
                <a:latin typeface="Calibri" panose="020F0502020204030204" pitchFamily="34" charset="0"/>
                <a:cs typeface="Calibri" panose="020F0502020204030204" pitchFamily="34" charset="0"/>
              </a:rPr>
              <a:t>Plaquette de présentation en Annexe.</a:t>
            </a:r>
          </a:p>
          <a:p>
            <a:pPr lvl="1" eaLnBrk="1" hangingPunct="1"/>
            <a:endParaRPr lang="fr-FR" altLang="fr-FR" sz="1600" dirty="0" smtClean="0">
              <a:latin typeface="Calibri" panose="020F0502020204030204" pitchFamily="34" charset="0"/>
              <a:cs typeface="Calibri" panose="020F0502020204030204" pitchFamily="34" charset="0"/>
            </a:endParaRPr>
          </a:p>
          <a:p>
            <a:pPr eaLnBrk="1" hangingPunct="1"/>
            <a:r>
              <a:rPr lang="fr-FR" altLang="fr-FR" sz="1600" dirty="0" smtClean="0">
                <a:latin typeface="Calibri" panose="020F0502020204030204" pitchFamily="34" charset="0"/>
                <a:cs typeface="Calibri" panose="020F0502020204030204" pitchFamily="34" charset="0"/>
              </a:rPr>
              <a:t>En </a:t>
            </a:r>
            <a:r>
              <a:rPr lang="fr-FR" altLang="fr-FR" sz="1600" dirty="0">
                <a:latin typeface="Calibri" panose="020F0502020204030204" pitchFamily="34" charset="0"/>
                <a:cs typeface="Calibri" panose="020F0502020204030204" pitchFamily="34" charset="0"/>
              </a:rPr>
              <a:t>adéquation avec des besoins </a:t>
            </a:r>
            <a:r>
              <a:rPr lang="fr-FR" altLang="fr-FR" sz="1600">
                <a:latin typeface="Calibri" panose="020F0502020204030204" pitchFamily="34" charset="0"/>
                <a:cs typeface="Calibri" panose="020F0502020204030204" pitchFamily="34" charset="0"/>
              </a:rPr>
              <a:t>différents </a:t>
            </a:r>
            <a:r>
              <a:rPr lang="fr-FR" altLang="fr-FR" sz="1600" smtClean="0">
                <a:latin typeface="Calibri" panose="020F0502020204030204" pitchFamily="34" charset="0"/>
                <a:cs typeface="Calibri" panose="020F0502020204030204" pitchFamily="34" charset="0"/>
              </a:rPr>
              <a:t>7 </a:t>
            </a:r>
            <a:r>
              <a:rPr lang="fr-FR" altLang="fr-FR" sz="1600" dirty="0">
                <a:latin typeface="Calibri" panose="020F0502020204030204" pitchFamily="34" charset="0"/>
                <a:cs typeface="Calibri" panose="020F0502020204030204" pitchFamily="34" charset="0"/>
              </a:rPr>
              <a:t>formules sont proposées</a:t>
            </a:r>
          </a:p>
          <a:p>
            <a:pPr marL="742950" lvl="3" indent="-285750" eaLnBrk="1" hangingPunct="1">
              <a:buClr>
                <a:srgbClr val="92D050"/>
              </a:buClr>
              <a:buFont typeface="Arial" panose="020B0604020202020204" pitchFamily="34" charset="0"/>
              <a:buChar char="•"/>
            </a:pPr>
            <a:r>
              <a:rPr lang="fr-FR" altLang="fr-FR" dirty="0" smtClean="0">
                <a:latin typeface="Calibri" panose="020F0502020204030204" pitchFamily="34" charset="0"/>
                <a:cs typeface="Calibri" panose="020F0502020204030204" pitchFamily="34" charset="0"/>
              </a:rPr>
              <a:t>       Maxi+</a:t>
            </a:r>
          </a:p>
          <a:p>
            <a:pPr marL="742950" lvl="3" indent="-285750" eaLnBrk="1" hangingPunct="1">
              <a:buClr>
                <a:srgbClr val="92D050"/>
              </a:buClr>
              <a:buFont typeface="Arial" panose="020B0604020202020204" pitchFamily="34" charset="0"/>
              <a:buChar char="•"/>
            </a:pPr>
            <a:r>
              <a:rPr lang="fr-FR" altLang="fr-FR" dirty="0" smtClean="0">
                <a:latin typeface="Calibri" panose="020F0502020204030204" pitchFamily="34" charset="0"/>
                <a:cs typeface="Calibri" panose="020F0502020204030204" pitchFamily="34" charset="0"/>
              </a:rPr>
              <a:t>       Maxi </a:t>
            </a:r>
          </a:p>
          <a:p>
            <a:pPr marL="742950" lvl="3" indent="-285750" eaLnBrk="1" hangingPunct="1">
              <a:buClr>
                <a:srgbClr val="92D050"/>
              </a:buClr>
              <a:buFont typeface="Arial" panose="020B0604020202020204" pitchFamily="34" charset="0"/>
              <a:buChar char="•"/>
            </a:pPr>
            <a:r>
              <a:rPr lang="fr-FR" altLang="fr-FR" dirty="0">
                <a:latin typeface="Calibri" panose="020F0502020204030204" pitchFamily="34" charset="0"/>
                <a:cs typeface="Calibri" panose="020F0502020204030204" pitchFamily="34" charset="0"/>
              </a:rPr>
              <a:t> </a:t>
            </a:r>
            <a:r>
              <a:rPr lang="fr-FR" altLang="fr-FR" dirty="0" smtClean="0">
                <a:latin typeface="Calibri" panose="020F0502020204030204" pitchFamily="34" charset="0"/>
                <a:cs typeface="Calibri" panose="020F0502020204030204" pitchFamily="34" charset="0"/>
              </a:rPr>
              <a:t>      Confort</a:t>
            </a:r>
            <a:r>
              <a:rPr lang="fr-FR" altLang="fr-FR" dirty="0">
                <a:latin typeface="Calibri" panose="020F0502020204030204" pitchFamily="34" charset="0"/>
                <a:cs typeface="Calibri" panose="020F0502020204030204" pitchFamily="34" charset="0"/>
              </a:rPr>
              <a:t>+ </a:t>
            </a:r>
            <a:endParaRPr lang="fr-FR" altLang="fr-FR" dirty="0" smtClean="0">
              <a:latin typeface="Calibri" panose="020F0502020204030204" pitchFamily="34" charset="0"/>
              <a:cs typeface="Calibri" panose="020F0502020204030204" pitchFamily="34" charset="0"/>
            </a:endParaRPr>
          </a:p>
          <a:p>
            <a:pPr marL="742950" lvl="3" indent="-285750" eaLnBrk="1" hangingPunct="1">
              <a:buClr>
                <a:srgbClr val="92D050"/>
              </a:buClr>
              <a:buFont typeface="Arial" panose="020B0604020202020204" pitchFamily="34" charset="0"/>
              <a:buChar char="•"/>
            </a:pPr>
            <a:r>
              <a:rPr lang="fr-FR" altLang="fr-FR" dirty="0">
                <a:latin typeface="Calibri" panose="020F0502020204030204" pitchFamily="34" charset="0"/>
                <a:cs typeface="Calibri" panose="020F0502020204030204" pitchFamily="34" charset="0"/>
              </a:rPr>
              <a:t> </a:t>
            </a:r>
            <a:r>
              <a:rPr lang="fr-FR" altLang="fr-FR" dirty="0" smtClean="0">
                <a:latin typeface="Calibri" panose="020F0502020204030204" pitchFamily="34" charset="0"/>
                <a:cs typeface="Calibri" panose="020F0502020204030204" pitchFamily="34" charset="0"/>
              </a:rPr>
              <a:t>      Confort </a:t>
            </a:r>
            <a:endParaRPr lang="fr-FR" altLang="fr-FR" dirty="0">
              <a:latin typeface="Calibri" panose="020F0502020204030204" pitchFamily="34" charset="0"/>
              <a:cs typeface="Calibri" panose="020F0502020204030204" pitchFamily="34" charset="0"/>
            </a:endParaRPr>
          </a:p>
          <a:p>
            <a:pPr marL="742950" lvl="3" indent="-285750" eaLnBrk="1" hangingPunct="1">
              <a:buClr>
                <a:srgbClr val="92D050"/>
              </a:buClr>
              <a:buFont typeface="Arial" panose="020B0604020202020204" pitchFamily="34" charset="0"/>
              <a:buChar char="•"/>
            </a:pPr>
            <a:r>
              <a:rPr lang="fr-FR" altLang="fr-FR" dirty="0" smtClean="0">
                <a:latin typeface="Calibri" panose="020F0502020204030204" pitchFamily="34" charset="0"/>
                <a:cs typeface="Calibri" panose="020F0502020204030204" pitchFamily="34" charset="0"/>
              </a:rPr>
              <a:t>       Médium</a:t>
            </a:r>
            <a:r>
              <a:rPr lang="fr-FR" altLang="fr-FR" dirty="0">
                <a:latin typeface="Calibri" panose="020F0502020204030204" pitchFamily="34" charset="0"/>
                <a:cs typeface="Calibri" panose="020F0502020204030204" pitchFamily="34" charset="0"/>
              </a:rPr>
              <a:t>+ </a:t>
            </a:r>
          </a:p>
          <a:p>
            <a:pPr marL="742950" lvl="3" indent="-285750" eaLnBrk="1" hangingPunct="1">
              <a:buClr>
                <a:srgbClr val="92D050"/>
              </a:buClr>
              <a:buFont typeface="Arial" panose="020B0604020202020204" pitchFamily="34" charset="0"/>
              <a:buChar char="•"/>
            </a:pPr>
            <a:r>
              <a:rPr lang="fr-FR" altLang="fr-FR" dirty="0" smtClean="0">
                <a:latin typeface="Calibri" panose="020F0502020204030204" pitchFamily="34" charset="0"/>
                <a:cs typeface="Calibri" panose="020F0502020204030204" pitchFamily="34" charset="0"/>
              </a:rPr>
              <a:t>       Médium </a:t>
            </a:r>
            <a:endParaRPr lang="fr-FR" altLang="fr-FR" dirty="0">
              <a:latin typeface="Calibri" panose="020F0502020204030204" pitchFamily="34" charset="0"/>
              <a:cs typeface="Calibri" panose="020F0502020204030204" pitchFamily="34" charset="0"/>
            </a:endParaRPr>
          </a:p>
          <a:p>
            <a:pPr marL="742950" lvl="3" indent="-285750" eaLnBrk="1" hangingPunct="1">
              <a:buClr>
                <a:srgbClr val="92D050"/>
              </a:buClr>
              <a:buFont typeface="Arial" panose="020B0604020202020204" pitchFamily="34" charset="0"/>
              <a:buChar char="•"/>
            </a:pPr>
            <a:r>
              <a:rPr lang="fr-FR" altLang="fr-FR" dirty="0" smtClean="0">
                <a:latin typeface="Calibri" panose="020F0502020204030204" pitchFamily="34" charset="0"/>
                <a:cs typeface="Calibri" panose="020F0502020204030204" pitchFamily="34" charset="0"/>
              </a:rPr>
              <a:t>       Référence </a:t>
            </a:r>
            <a:endParaRPr lang="fr-FR" altLang="fr-FR" dirty="0">
              <a:latin typeface="Calibri" panose="020F0502020204030204" pitchFamily="34" charset="0"/>
              <a:cs typeface="Calibri" panose="020F0502020204030204" pitchFamily="34" charset="0"/>
            </a:endParaRPr>
          </a:p>
          <a:p>
            <a:pPr lvl="1" eaLnBrk="1" hangingPunct="1"/>
            <a:endParaRPr lang="fr-FR" altLang="fr-FR"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102027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a date 3"/>
          <p:cNvSpPr>
            <a:spLocks noGrp="1"/>
          </p:cNvSpPr>
          <p:nvPr>
            <p:ph type="dt" sz="quarter" idx="10"/>
          </p:nvPr>
        </p:nvSpPr>
        <p:spPr>
          <a:noFill/>
        </p:spPr>
        <p:txBody>
          <a:bodyPr/>
          <a:lstStyle>
            <a:lvl1pPr eaLnBrk="0" hangingPunct="0">
              <a:spcBef>
                <a:spcPct val="20000"/>
              </a:spcBef>
              <a:buClr>
                <a:srgbClr val="F5A300"/>
              </a:buClr>
              <a:buFont typeface="Wingdings" pitchFamily="2" charset="2"/>
              <a:buChar char="§"/>
              <a:defRPr sz="2400">
                <a:solidFill>
                  <a:schemeClr val="tx1"/>
                </a:solidFill>
                <a:latin typeface="Arial" pitchFamily="34" charset="0"/>
              </a:defRPr>
            </a:lvl1pPr>
            <a:lvl2pPr marL="742950" indent="-285750" eaLnBrk="0" hangingPunct="0">
              <a:spcBef>
                <a:spcPct val="20000"/>
              </a:spcBef>
              <a:buClr>
                <a:srgbClr val="005A7E"/>
              </a:buClr>
              <a:buFont typeface="Wingdings" pitchFamily="2" charset="2"/>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
              <a:defRPr>
                <a:solidFill>
                  <a:schemeClr val="tx1"/>
                </a:solidFill>
                <a:latin typeface="Arial" pitchFamily="34" charset="0"/>
              </a:defRPr>
            </a:lvl3pPr>
            <a:lvl4pPr marL="1600200" indent="-228600" eaLnBrk="0" hangingPunct="0">
              <a:spcBef>
                <a:spcPct val="20000"/>
              </a:spcBef>
              <a:buChar char="•"/>
              <a:defRPr sz="1600">
                <a:solidFill>
                  <a:schemeClr val="tx1"/>
                </a:solidFill>
                <a:latin typeface="Arial" pitchFamily="34" charset="0"/>
              </a:defRPr>
            </a:lvl4pPr>
            <a:lvl5pPr marL="2057400" indent="-228600" eaLnBrk="0" hangingPunct="0">
              <a:spcBef>
                <a:spcPct val="20000"/>
              </a:spcBef>
              <a:buFont typeface="Arial" pitchFamily="34" charset="0"/>
              <a:buChar char="-"/>
              <a:defRPr sz="14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8C9E4F3B-3B45-4FFB-9995-461FF634E5A6}" type="datetime2">
              <a:rPr lang="fr-FR" altLang="fr-FR" sz="1000" smtClean="0">
                <a:solidFill>
                  <a:srgbClr val="005A7E"/>
                </a:solidFill>
              </a:rPr>
              <a:pPr eaLnBrk="1" hangingPunct="1">
                <a:spcBef>
                  <a:spcPct val="0"/>
                </a:spcBef>
                <a:buClrTx/>
                <a:buFontTx/>
                <a:buNone/>
              </a:pPr>
              <a:t>mercredi 13 février 2019</a:t>
            </a:fld>
            <a:endParaRPr lang="fr-FR" altLang="fr-FR" sz="1000" smtClean="0">
              <a:solidFill>
                <a:srgbClr val="005A7E"/>
              </a:solidFill>
            </a:endParaRPr>
          </a:p>
        </p:txBody>
      </p:sp>
      <p:sp>
        <p:nvSpPr>
          <p:cNvPr id="23557" name="Rectangle 15"/>
          <p:cNvSpPr>
            <a:spLocks noGrp="1" noChangeArrowheads="1"/>
          </p:cNvSpPr>
          <p:nvPr>
            <p:ph type="body" idx="1"/>
          </p:nvPr>
        </p:nvSpPr>
        <p:spPr>
          <a:xfrm>
            <a:off x="200025" y="922338"/>
            <a:ext cx="8729427" cy="5830886"/>
          </a:xfrm>
        </p:spPr>
        <p:txBody>
          <a:bodyPr/>
          <a:lstStyle/>
          <a:p>
            <a:pPr lvl="1" eaLnBrk="1" hangingPunct="1"/>
            <a:endParaRPr lang="fr-FR" altLang="fr-FR" sz="1600" dirty="0" smtClean="0">
              <a:latin typeface="Calibri" panose="020F0502020204030204" pitchFamily="34" charset="0"/>
              <a:cs typeface="Calibri" panose="020F0502020204030204" pitchFamily="34" charset="0"/>
            </a:endParaRPr>
          </a:p>
          <a:p>
            <a:pPr marL="800100" lvl="3" indent="-342900" eaLnBrk="1" hangingPunct="1">
              <a:buClr>
                <a:srgbClr val="00A2B9"/>
              </a:buClr>
            </a:pPr>
            <a:endParaRPr lang="fr-FR" altLang="fr-FR" dirty="0" smtClean="0">
              <a:latin typeface="Calibri" panose="020F0502020204030204" pitchFamily="34" charset="0"/>
              <a:cs typeface="Calibri" panose="020F0502020204030204" pitchFamily="34" charset="0"/>
            </a:endParaRPr>
          </a:p>
          <a:p>
            <a:pPr eaLnBrk="1" hangingPunct="1"/>
            <a:r>
              <a:rPr lang="fr-FR" altLang="fr-FR" sz="1600" b="1" dirty="0" smtClean="0">
                <a:latin typeface="Calibri" panose="020F0502020204030204" pitchFamily="34" charset="0"/>
                <a:cs typeface="Calibri" panose="020F0502020204030204" pitchFamily="34" charset="0"/>
              </a:rPr>
              <a:t>Avantage tarifaire</a:t>
            </a:r>
            <a:endParaRPr lang="fr-FR" altLang="fr-FR" sz="1600" b="1" dirty="0" smtClean="0">
              <a:solidFill>
                <a:srgbClr val="FF0000"/>
              </a:solidFill>
              <a:latin typeface="Calibri" panose="020F0502020204030204" pitchFamily="34" charset="0"/>
              <a:cs typeface="Calibri" panose="020F0502020204030204" pitchFamily="34" charset="0"/>
            </a:endParaRPr>
          </a:p>
          <a:p>
            <a:pPr lvl="1" eaLnBrk="1" hangingPunct="1"/>
            <a:endParaRPr lang="fr-FR" altLang="fr-FR" sz="1600" dirty="0" smtClean="0">
              <a:latin typeface="Calibri" panose="020F0502020204030204" pitchFamily="34" charset="0"/>
              <a:cs typeface="Calibri" panose="020F0502020204030204" pitchFamily="34" charset="0"/>
            </a:endParaRPr>
          </a:p>
          <a:p>
            <a:pPr lvl="1" eaLnBrk="1" hangingPunct="1"/>
            <a:r>
              <a:rPr lang="fr-FR" altLang="fr-FR" sz="1600" dirty="0" smtClean="0">
                <a:latin typeface="Calibri" panose="020F0502020204030204" pitchFamily="34" charset="0"/>
                <a:cs typeface="Calibri" panose="020F0502020204030204" pitchFamily="34" charset="0"/>
              </a:rPr>
              <a:t>Réduction tarifaire de 45% au bénéfice de </a:t>
            </a:r>
            <a:r>
              <a:rPr lang="fr-FR" altLang="fr-FR" sz="1600" u="sng" dirty="0" smtClean="0">
                <a:latin typeface="Calibri" panose="020F0502020204030204" pitchFamily="34" charset="0"/>
                <a:cs typeface="Calibri" panose="020F0502020204030204" pitchFamily="34" charset="0"/>
              </a:rPr>
              <a:t>l’ensemble des assurés au contrat</a:t>
            </a:r>
            <a:endParaRPr lang="fr-FR" altLang="fr-FR" sz="1600" dirty="0" smtClean="0">
              <a:latin typeface="Calibri" panose="020F0502020204030204" pitchFamily="34" charset="0"/>
              <a:cs typeface="Calibri" panose="020F0502020204030204" pitchFamily="34" charset="0"/>
            </a:endParaRPr>
          </a:p>
          <a:p>
            <a:pPr marL="457200" lvl="1" indent="0" eaLnBrk="1" hangingPunct="1">
              <a:buNone/>
            </a:pPr>
            <a:endParaRPr lang="fr-FR" altLang="fr-FR" sz="1600" dirty="0">
              <a:latin typeface="Calibri" panose="020F0502020204030204" pitchFamily="34" charset="0"/>
              <a:cs typeface="Calibri" panose="020F0502020204030204" pitchFamily="34" charset="0"/>
            </a:endParaRPr>
          </a:p>
          <a:p>
            <a:pPr lvl="1" eaLnBrk="1" hangingPunct="1"/>
            <a:r>
              <a:rPr lang="fr-FR" altLang="fr-FR" sz="1600" dirty="0" smtClean="0">
                <a:latin typeface="Calibri" panose="020F0502020204030204" pitchFamily="34" charset="0"/>
                <a:cs typeface="Calibri" panose="020F0502020204030204" pitchFamily="34" charset="0"/>
              </a:rPr>
              <a:t>Exemples tarif annuel sur la garantie Maxi+ pour une personne</a:t>
            </a:r>
          </a:p>
          <a:p>
            <a:pPr lvl="2" eaLnBrk="1" hangingPunct="1"/>
            <a:r>
              <a:rPr lang="fr-FR" altLang="fr-FR" sz="1600" dirty="0" smtClean="0">
                <a:latin typeface="Calibri" panose="020F0502020204030204" pitchFamily="34" charset="0"/>
                <a:cs typeface="Calibri" panose="020F0502020204030204" pitchFamily="34" charset="0"/>
              </a:rPr>
              <a:t>Age 		Tarif normal		Tarif retraité GCA</a:t>
            </a:r>
          </a:p>
          <a:p>
            <a:pPr lvl="2" eaLnBrk="1" hangingPunct="1"/>
            <a:r>
              <a:rPr lang="fr-FR" altLang="fr-FR" sz="1600" dirty="0" smtClean="0">
                <a:latin typeface="Calibri" panose="020F0502020204030204" pitchFamily="34" charset="0"/>
                <a:cs typeface="Calibri" panose="020F0502020204030204" pitchFamily="34" charset="0"/>
              </a:rPr>
              <a:t>60 ans		2673,05€	                                         1470,16€</a:t>
            </a:r>
          </a:p>
          <a:p>
            <a:pPr marL="914400" lvl="2" indent="0" eaLnBrk="1" hangingPunct="1">
              <a:buNone/>
            </a:pPr>
            <a:endParaRPr lang="fr-FR" altLang="fr-FR" sz="1600" dirty="0">
              <a:latin typeface="Calibri" panose="020F0502020204030204" pitchFamily="34" charset="0"/>
              <a:cs typeface="Calibri" panose="020F0502020204030204" pitchFamily="34" charset="0"/>
            </a:endParaRPr>
          </a:p>
          <a:p>
            <a:pPr lvl="1" eaLnBrk="1" hangingPunct="1"/>
            <a:r>
              <a:rPr lang="fr-FR" altLang="fr-FR" sz="1600" dirty="0" smtClean="0">
                <a:latin typeface="Calibri" panose="020F0502020204030204" pitchFamily="34" charset="0"/>
                <a:cs typeface="Calibri" panose="020F0502020204030204" pitchFamily="34" charset="0"/>
              </a:rPr>
              <a:t>Exemples tarif annuel pour une garantie Medium pour une personne</a:t>
            </a:r>
          </a:p>
          <a:p>
            <a:pPr lvl="2" eaLnBrk="1" hangingPunct="1"/>
            <a:r>
              <a:rPr lang="fr-FR" altLang="fr-FR" sz="1600" dirty="0">
                <a:latin typeface="Calibri" panose="020F0502020204030204" pitchFamily="34" charset="0"/>
                <a:cs typeface="Calibri" panose="020F0502020204030204" pitchFamily="34" charset="0"/>
              </a:rPr>
              <a:t>Age 		Tarif normal		Tarif retraité </a:t>
            </a:r>
            <a:r>
              <a:rPr lang="fr-FR" altLang="fr-FR" sz="1600" dirty="0" smtClean="0">
                <a:latin typeface="Calibri" panose="020F0502020204030204" pitchFamily="34" charset="0"/>
                <a:cs typeface="Calibri" panose="020F0502020204030204" pitchFamily="34" charset="0"/>
              </a:rPr>
              <a:t>GCA</a:t>
            </a:r>
          </a:p>
          <a:p>
            <a:pPr lvl="2" eaLnBrk="1" hangingPunct="1"/>
            <a:r>
              <a:rPr lang="fr-FR" altLang="fr-FR" sz="1600" dirty="0" smtClean="0">
                <a:latin typeface="Calibri" panose="020F0502020204030204" pitchFamily="34" charset="0"/>
                <a:cs typeface="Calibri" panose="020F0502020204030204" pitchFamily="34" charset="0"/>
              </a:rPr>
              <a:t>60 ans		1601,55€		                      880,87€</a:t>
            </a:r>
          </a:p>
          <a:p>
            <a:pPr marL="914400" lvl="2" indent="0" eaLnBrk="1" hangingPunct="1">
              <a:buNone/>
            </a:pPr>
            <a:endParaRPr lang="fr-FR" altLang="fr-FR" sz="1600" dirty="0">
              <a:latin typeface="Calibri" panose="020F0502020204030204" pitchFamily="34" charset="0"/>
              <a:cs typeface="Calibri" panose="020F0502020204030204" pitchFamily="34" charset="0"/>
            </a:endParaRPr>
          </a:p>
          <a:p>
            <a:pPr marL="914400" lvl="2" indent="0" eaLnBrk="1" hangingPunct="1">
              <a:buNone/>
            </a:pPr>
            <a:endParaRPr lang="fr-FR" altLang="fr-FR" sz="1600" dirty="0">
              <a:latin typeface="Calibri" panose="020F0502020204030204" pitchFamily="34" charset="0"/>
              <a:cs typeface="Calibri" panose="020F0502020204030204" pitchFamily="34" charset="0"/>
            </a:endParaRPr>
          </a:p>
        </p:txBody>
      </p:sp>
      <p:sp>
        <p:nvSpPr>
          <p:cNvPr id="5" name="Rectangle 14"/>
          <p:cNvSpPr txBox="1">
            <a:spLocks noChangeArrowheads="1"/>
          </p:cNvSpPr>
          <p:nvPr/>
        </p:nvSpPr>
        <p:spPr bwMode="auto">
          <a:xfrm>
            <a:off x="906228" y="331788"/>
            <a:ext cx="7983537"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rgbClr val="007F29"/>
                </a:solidFill>
                <a:latin typeface="+mj-lt"/>
                <a:ea typeface="+mj-ea"/>
                <a:cs typeface="+mj-cs"/>
              </a:defRPr>
            </a:lvl1pPr>
            <a:lvl2pPr algn="l" rtl="0" eaLnBrk="0" fontAlgn="base" hangingPunct="0">
              <a:spcBef>
                <a:spcPct val="0"/>
              </a:spcBef>
              <a:spcAft>
                <a:spcPct val="0"/>
              </a:spcAft>
              <a:defRPr sz="2800">
                <a:solidFill>
                  <a:srgbClr val="007F29"/>
                </a:solidFill>
                <a:latin typeface="Verdana" pitchFamily="34" charset="0"/>
              </a:defRPr>
            </a:lvl2pPr>
            <a:lvl3pPr algn="l" rtl="0" eaLnBrk="0" fontAlgn="base" hangingPunct="0">
              <a:spcBef>
                <a:spcPct val="0"/>
              </a:spcBef>
              <a:spcAft>
                <a:spcPct val="0"/>
              </a:spcAft>
              <a:defRPr sz="2800">
                <a:solidFill>
                  <a:srgbClr val="007F29"/>
                </a:solidFill>
                <a:latin typeface="Verdana" pitchFamily="34" charset="0"/>
              </a:defRPr>
            </a:lvl3pPr>
            <a:lvl4pPr algn="l" rtl="0" eaLnBrk="0" fontAlgn="base" hangingPunct="0">
              <a:spcBef>
                <a:spcPct val="0"/>
              </a:spcBef>
              <a:spcAft>
                <a:spcPct val="0"/>
              </a:spcAft>
              <a:defRPr sz="2800">
                <a:solidFill>
                  <a:srgbClr val="007F29"/>
                </a:solidFill>
                <a:latin typeface="Verdana" pitchFamily="34" charset="0"/>
              </a:defRPr>
            </a:lvl4pPr>
            <a:lvl5pPr algn="l" rtl="0" eaLnBrk="0" fontAlgn="base" hangingPunct="0">
              <a:spcBef>
                <a:spcPct val="0"/>
              </a:spcBef>
              <a:spcAft>
                <a:spcPct val="0"/>
              </a:spcAft>
              <a:defRPr sz="2800">
                <a:solidFill>
                  <a:srgbClr val="007F29"/>
                </a:solidFill>
                <a:latin typeface="Verdana" pitchFamily="34" charset="0"/>
              </a:defRPr>
            </a:lvl5pPr>
            <a:lvl6pPr marL="457200" algn="l" rtl="0" fontAlgn="base">
              <a:spcBef>
                <a:spcPct val="0"/>
              </a:spcBef>
              <a:spcAft>
                <a:spcPct val="0"/>
              </a:spcAft>
              <a:defRPr sz="2800">
                <a:solidFill>
                  <a:srgbClr val="007F29"/>
                </a:solidFill>
                <a:latin typeface="Verdana" pitchFamily="34" charset="0"/>
              </a:defRPr>
            </a:lvl6pPr>
            <a:lvl7pPr marL="914400" algn="l" rtl="0" fontAlgn="base">
              <a:spcBef>
                <a:spcPct val="0"/>
              </a:spcBef>
              <a:spcAft>
                <a:spcPct val="0"/>
              </a:spcAft>
              <a:defRPr sz="2800">
                <a:solidFill>
                  <a:srgbClr val="007F29"/>
                </a:solidFill>
                <a:latin typeface="Verdana" pitchFamily="34" charset="0"/>
              </a:defRPr>
            </a:lvl7pPr>
            <a:lvl8pPr marL="1371600" algn="l" rtl="0" fontAlgn="base">
              <a:spcBef>
                <a:spcPct val="0"/>
              </a:spcBef>
              <a:spcAft>
                <a:spcPct val="0"/>
              </a:spcAft>
              <a:defRPr sz="2800">
                <a:solidFill>
                  <a:srgbClr val="007F29"/>
                </a:solidFill>
                <a:latin typeface="Verdana" pitchFamily="34" charset="0"/>
              </a:defRPr>
            </a:lvl8pPr>
            <a:lvl9pPr marL="1828800" algn="l" rtl="0" fontAlgn="base">
              <a:spcBef>
                <a:spcPct val="0"/>
              </a:spcBef>
              <a:spcAft>
                <a:spcPct val="0"/>
              </a:spcAft>
              <a:defRPr sz="2800">
                <a:solidFill>
                  <a:srgbClr val="007F29"/>
                </a:solidFill>
                <a:latin typeface="Verdana" pitchFamily="34" charset="0"/>
              </a:defRPr>
            </a:lvl9pPr>
          </a:lstStyle>
          <a:p>
            <a:pPr marL="0" lvl="1" indent="0" eaLnBrk="1" hangingPunct="1">
              <a:buClr>
                <a:schemeClr val="tx1"/>
              </a:buClr>
              <a:buNone/>
            </a:pPr>
            <a:r>
              <a:rPr lang="fr-FR" altLang="fr-FR" sz="2000" b="1" kern="0" dirty="0" smtClean="0">
                <a:solidFill>
                  <a:srgbClr val="00A2B9"/>
                </a:solidFill>
                <a:latin typeface="Calibri" panose="020F0502020204030204" pitchFamily="34" charset="0"/>
                <a:cs typeface="Calibri" panose="020F0502020204030204" pitchFamily="34" charset="0"/>
              </a:rPr>
              <a:t>2.</a:t>
            </a:r>
            <a:r>
              <a:rPr lang="fr-FR" altLang="fr-FR" sz="1600" dirty="0" smtClean="0">
                <a:latin typeface="Calibri" pitchFamily="34" charset="0"/>
                <a:cs typeface="Calibri" pitchFamily="34" charset="0"/>
              </a:rPr>
              <a:t> </a:t>
            </a:r>
            <a:r>
              <a:rPr lang="fr-FR" altLang="fr-FR" sz="2000" b="1" kern="0" dirty="0" smtClean="0">
                <a:solidFill>
                  <a:srgbClr val="00A2B9"/>
                </a:solidFill>
                <a:latin typeface="Calibri" panose="020F0502020204030204" pitchFamily="34" charset="0"/>
                <a:cs typeface="Calibri" panose="020F0502020204030204" pitchFamily="34" charset="0"/>
              </a:rPr>
              <a:t>Les avantages de l’offre</a:t>
            </a:r>
          </a:p>
        </p:txBody>
      </p:sp>
    </p:spTree>
    <p:extLst>
      <p:ext uri="{BB962C8B-B14F-4D97-AF65-F5344CB8AC3E}">
        <p14:creationId xmlns:p14="http://schemas.microsoft.com/office/powerpoint/2010/main" val="405651280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a date 3"/>
          <p:cNvSpPr>
            <a:spLocks noGrp="1"/>
          </p:cNvSpPr>
          <p:nvPr>
            <p:ph type="dt" sz="quarter" idx="10"/>
          </p:nvPr>
        </p:nvSpPr>
        <p:spPr>
          <a:noFill/>
        </p:spPr>
        <p:txBody>
          <a:bodyPr/>
          <a:lstStyle>
            <a:lvl1pPr eaLnBrk="0" hangingPunct="0">
              <a:spcBef>
                <a:spcPct val="20000"/>
              </a:spcBef>
              <a:buClr>
                <a:srgbClr val="F5A300"/>
              </a:buClr>
              <a:buFont typeface="Wingdings" pitchFamily="2" charset="2"/>
              <a:buChar char="§"/>
              <a:defRPr sz="2400">
                <a:solidFill>
                  <a:schemeClr val="tx1"/>
                </a:solidFill>
                <a:latin typeface="Arial" pitchFamily="34" charset="0"/>
              </a:defRPr>
            </a:lvl1pPr>
            <a:lvl2pPr marL="742950" indent="-285750" eaLnBrk="0" hangingPunct="0">
              <a:spcBef>
                <a:spcPct val="20000"/>
              </a:spcBef>
              <a:buClr>
                <a:srgbClr val="005A7E"/>
              </a:buClr>
              <a:buFont typeface="Wingdings" pitchFamily="2" charset="2"/>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
              <a:defRPr>
                <a:solidFill>
                  <a:schemeClr val="tx1"/>
                </a:solidFill>
                <a:latin typeface="Arial" pitchFamily="34" charset="0"/>
              </a:defRPr>
            </a:lvl3pPr>
            <a:lvl4pPr marL="1600200" indent="-228600" eaLnBrk="0" hangingPunct="0">
              <a:spcBef>
                <a:spcPct val="20000"/>
              </a:spcBef>
              <a:buChar char="•"/>
              <a:defRPr sz="1600">
                <a:solidFill>
                  <a:schemeClr val="tx1"/>
                </a:solidFill>
                <a:latin typeface="Arial" pitchFamily="34" charset="0"/>
              </a:defRPr>
            </a:lvl4pPr>
            <a:lvl5pPr marL="2057400" indent="-228600" eaLnBrk="0" hangingPunct="0">
              <a:spcBef>
                <a:spcPct val="20000"/>
              </a:spcBef>
              <a:buFont typeface="Arial" pitchFamily="34" charset="0"/>
              <a:buChar char="-"/>
              <a:defRPr sz="14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1400">
                <a:solidFill>
                  <a:schemeClr val="tx1"/>
                </a:solidFill>
                <a:latin typeface="Arial" pitchFamily="34" charset="0"/>
              </a:defRPr>
            </a:lvl9pPr>
          </a:lstStyle>
          <a:p>
            <a:pPr eaLnBrk="1" hangingPunct="1">
              <a:spcBef>
                <a:spcPct val="0"/>
              </a:spcBef>
              <a:buClrTx/>
              <a:buFontTx/>
              <a:buNone/>
            </a:pPr>
            <a:fld id="{8C9E4F3B-3B45-4FFB-9995-461FF634E5A6}" type="datetime2">
              <a:rPr lang="fr-FR" altLang="fr-FR" sz="1000" smtClean="0">
                <a:solidFill>
                  <a:srgbClr val="005A7E"/>
                </a:solidFill>
              </a:rPr>
              <a:pPr eaLnBrk="1" hangingPunct="1">
                <a:spcBef>
                  <a:spcPct val="0"/>
                </a:spcBef>
                <a:buClrTx/>
                <a:buFontTx/>
                <a:buNone/>
              </a:pPr>
              <a:t>mercredi 13 février 2019</a:t>
            </a:fld>
            <a:endParaRPr lang="fr-FR" altLang="fr-FR" sz="1000" smtClean="0">
              <a:solidFill>
                <a:srgbClr val="005A7E"/>
              </a:solidFill>
            </a:endParaRPr>
          </a:p>
        </p:txBody>
      </p:sp>
      <p:sp>
        <p:nvSpPr>
          <p:cNvPr id="2" name="Espace réservé du contenu 1"/>
          <p:cNvSpPr>
            <a:spLocks noGrp="1"/>
          </p:cNvSpPr>
          <p:nvPr>
            <p:ph idx="1"/>
          </p:nvPr>
        </p:nvSpPr>
        <p:spPr>
          <a:xfrm>
            <a:off x="247650" y="714374"/>
            <a:ext cx="8445500" cy="5572125"/>
          </a:xfrm>
        </p:spPr>
        <p:txBody>
          <a:bodyPr/>
          <a:lstStyle/>
          <a:p>
            <a:endParaRPr lang="fr-FR" sz="1400" dirty="0" smtClean="0">
              <a:latin typeface="Calibri" panose="020F0502020204030204" pitchFamily="34" charset="0"/>
              <a:cs typeface="Calibri" panose="020F0502020204030204" pitchFamily="34" charset="0"/>
            </a:endParaRPr>
          </a:p>
          <a:p>
            <a:r>
              <a:rPr lang="fr-FR" sz="1400" b="1" dirty="0" smtClean="0">
                <a:latin typeface="Calibri" panose="020F0502020204030204" pitchFamily="34" charset="0"/>
                <a:cs typeface="Calibri" panose="020F0502020204030204" pitchFamily="34" charset="0"/>
              </a:rPr>
              <a:t>Accès réseau partenaire Sévéane </a:t>
            </a:r>
            <a:r>
              <a:rPr lang="fr-FR" sz="1400" dirty="0" smtClean="0">
                <a:latin typeface="Calibri" panose="020F0502020204030204" pitchFamily="34" charset="0"/>
                <a:cs typeface="Calibri" panose="020F0502020204030204" pitchFamily="34" charset="0"/>
              </a:rPr>
              <a:t>en optique, dentaire et audioprothèse</a:t>
            </a:r>
          </a:p>
          <a:p>
            <a:endParaRPr lang="fr-FR" sz="1400" dirty="0" smtClean="0">
              <a:latin typeface="Calibri" panose="020F0502020204030204" pitchFamily="34" charset="0"/>
              <a:cs typeface="Calibri" panose="020F0502020204030204" pitchFamily="34" charset="0"/>
            </a:endParaRPr>
          </a:p>
          <a:p>
            <a:r>
              <a:rPr lang="fr-FR" sz="1400" b="1" dirty="0" smtClean="0">
                <a:latin typeface="Calibri" panose="020F0502020204030204" pitchFamily="34" charset="0"/>
                <a:cs typeface="Calibri" panose="020F0502020204030204" pitchFamily="34" charset="0"/>
              </a:rPr>
              <a:t>Non application des plafonds dentaires </a:t>
            </a:r>
          </a:p>
          <a:p>
            <a:endParaRPr lang="fr-FR" sz="1400" b="1" dirty="0">
              <a:latin typeface="Calibri" panose="020F0502020204030204" pitchFamily="34" charset="0"/>
              <a:cs typeface="Calibri" panose="020F0502020204030204" pitchFamily="34" charset="0"/>
            </a:endParaRPr>
          </a:p>
          <a:p>
            <a:r>
              <a:rPr lang="fr-FR" sz="1400" b="1" dirty="0" smtClean="0">
                <a:latin typeface="Calibri" panose="020F0502020204030204" pitchFamily="34" charset="0"/>
                <a:cs typeface="Calibri" panose="020F0502020204030204" pitchFamily="34" charset="0"/>
              </a:rPr>
              <a:t>Un espace santé </a:t>
            </a:r>
            <a:r>
              <a:rPr lang="fr-FR" sz="1400" dirty="0" smtClean="0">
                <a:latin typeface="Calibri" panose="020F0502020204030204" pitchFamily="34" charset="0"/>
                <a:cs typeface="Calibri" panose="020F0502020204030204" pitchFamily="34" charset="0"/>
              </a:rPr>
              <a:t>afin de visualiser à tout moment vos remboursements, vos documents (CG, CP, carte mutuelle), permettant de géolocaliser les partenaires opticiens, dentistes ou audioprothésistes près de chez vous. </a:t>
            </a:r>
          </a:p>
          <a:p>
            <a:endParaRPr lang="fr-FR" sz="1400" dirty="0" smtClean="0">
              <a:latin typeface="Calibri" panose="020F0502020204030204" pitchFamily="34" charset="0"/>
              <a:cs typeface="Calibri" panose="020F0502020204030204" pitchFamily="34" charset="0"/>
            </a:endParaRPr>
          </a:p>
          <a:p>
            <a:r>
              <a:rPr lang="fr-FR" sz="1400" b="1" dirty="0" smtClean="0">
                <a:latin typeface="Calibri" panose="020F0502020204030204" pitchFamily="34" charset="0"/>
                <a:cs typeface="Calibri" panose="020F0502020204030204" pitchFamily="34" charset="0"/>
              </a:rPr>
              <a:t>Une appli mobile</a:t>
            </a:r>
            <a:r>
              <a:rPr lang="fr-FR" sz="1400" dirty="0" smtClean="0">
                <a:latin typeface="Calibri" panose="020F0502020204030204" pitchFamily="34" charset="0"/>
                <a:cs typeface="Calibri" panose="020F0502020204030204" pitchFamily="34" charset="0"/>
              </a:rPr>
              <a:t> Groupama et moi permettant d’accéder à sa carte mutuelle, d’adresser par mail une facture, un devis et de visualiser son dernier remboursement, </a:t>
            </a:r>
          </a:p>
          <a:p>
            <a:pPr marL="0" indent="0">
              <a:buNone/>
            </a:pPr>
            <a:endParaRPr lang="fr-FR" sz="1400" dirty="0">
              <a:latin typeface="Calibri" panose="020F0502020204030204" pitchFamily="34" charset="0"/>
              <a:cs typeface="Calibri" panose="020F0502020204030204" pitchFamily="34" charset="0"/>
            </a:endParaRPr>
          </a:p>
          <a:p>
            <a:r>
              <a:rPr lang="fr-FR" sz="1400" b="1" dirty="0" smtClean="0">
                <a:latin typeface="Calibri" panose="020F0502020204030204" pitchFamily="34" charset="0"/>
                <a:cs typeface="Calibri" panose="020F0502020204030204" pitchFamily="34" charset="0"/>
              </a:rPr>
              <a:t>Point d’entrée spécifique </a:t>
            </a:r>
            <a:r>
              <a:rPr lang="fr-FR" sz="1400" dirty="0" smtClean="0">
                <a:latin typeface="Calibri" panose="020F0502020204030204" pitchFamily="34" charset="0"/>
                <a:cs typeface="Calibri" panose="020F0502020204030204" pitchFamily="34" charset="0"/>
              </a:rPr>
              <a:t>que </a:t>
            </a:r>
            <a:r>
              <a:rPr lang="fr-FR" sz="1400" dirty="0">
                <a:latin typeface="Calibri" panose="020F0502020204030204" pitchFamily="34" charset="0"/>
                <a:cs typeface="Calibri" panose="020F0502020204030204" pitchFamily="34" charset="0"/>
              </a:rPr>
              <a:t>vous pouvez utiliser pour toutes les questions relatives à cette offres santé</a:t>
            </a:r>
          </a:p>
          <a:p>
            <a:pPr marL="0" indent="0">
              <a:buNone/>
            </a:pPr>
            <a:r>
              <a:rPr lang="fr-FR" sz="1400" dirty="0">
                <a:latin typeface="Calibri" panose="020F0502020204030204" pitchFamily="34" charset="0"/>
                <a:cs typeface="Calibri" panose="020F0502020204030204" pitchFamily="34" charset="0"/>
              </a:rPr>
              <a:t/>
            </a:r>
            <a:br>
              <a:rPr lang="fr-FR" sz="1400" dirty="0">
                <a:latin typeface="Calibri" panose="020F0502020204030204" pitchFamily="34" charset="0"/>
                <a:cs typeface="Calibri" panose="020F0502020204030204" pitchFamily="34" charset="0"/>
              </a:rPr>
            </a:br>
            <a:r>
              <a:rPr lang="fr-FR" sz="1400" dirty="0">
                <a:latin typeface="Calibri" panose="020F0502020204030204" pitchFamily="34" charset="0"/>
                <a:cs typeface="Calibri" panose="020F0502020204030204" pitchFamily="34" charset="0"/>
              </a:rPr>
              <a:t>           </a:t>
            </a:r>
            <a:r>
              <a:rPr lang="fr-FR" sz="1400" dirty="0" smtClean="0">
                <a:latin typeface="Calibri" panose="020F0502020204030204" pitchFamily="34" charset="0"/>
                <a:cs typeface="Calibri" panose="020F0502020204030204" pitchFamily="34" charset="0"/>
              </a:rPr>
              <a:t>- Par mail  </a:t>
            </a:r>
            <a:r>
              <a:rPr lang="fr-FR" sz="1400" dirty="0">
                <a:latin typeface="Calibri" panose="020F0502020204030204" pitchFamily="34" charset="0"/>
                <a:cs typeface="Calibri" panose="020F0502020204030204" pitchFamily="34" charset="0"/>
              </a:rPr>
              <a:t>: </a:t>
            </a:r>
            <a:r>
              <a:rPr lang="fr-FR" sz="1400" dirty="0" smtClean="0">
                <a:latin typeface="Calibri" panose="020F0502020204030204" pitchFamily="34" charset="0"/>
                <a:cs typeface="Calibri" panose="020F0502020204030204" pitchFamily="34" charset="0"/>
                <a:hlinkClick r:id="rId3"/>
              </a:rPr>
              <a:t>santeprévoyancevip@groupama-ca.fr</a:t>
            </a:r>
            <a:r>
              <a:rPr lang="fr-FR" sz="1400" dirty="0" smtClean="0">
                <a:latin typeface="Calibri" panose="020F0502020204030204" pitchFamily="34" charset="0"/>
                <a:cs typeface="Calibri" panose="020F0502020204030204" pitchFamily="34" charset="0"/>
              </a:rPr>
              <a:t> en mettant en objet de votre mail  ASGCA et </a:t>
            </a:r>
          </a:p>
          <a:p>
            <a:pPr marL="0" indent="0">
              <a:buNone/>
            </a:pPr>
            <a:r>
              <a:rPr lang="fr-FR" sz="1400" dirty="0">
                <a:latin typeface="Calibri" panose="020F0502020204030204" pitchFamily="34" charset="0"/>
                <a:cs typeface="Calibri" panose="020F0502020204030204" pitchFamily="34" charset="0"/>
              </a:rPr>
              <a:t> </a:t>
            </a:r>
            <a:r>
              <a:rPr lang="fr-FR" sz="1400" dirty="0" smtClean="0">
                <a:latin typeface="Calibri" panose="020F0502020204030204" pitchFamily="34" charset="0"/>
                <a:cs typeface="Calibri" panose="020F0502020204030204" pitchFamily="34" charset="0"/>
              </a:rPr>
              <a:t>            votre identifiant GRC</a:t>
            </a:r>
          </a:p>
          <a:p>
            <a:pPr marL="0" indent="0">
              <a:buNone/>
            </a:pPr>
            <a:r>
              <a:rPr lang="fr-FR" sz="1400" dirty="0" smtClean="0">
                <a:latin typeface="Calibri" panose="020F0502020204030204" pitchFamily="34" charset="0"/>
                <a:cs typeface="Calibri" panose="020F0502020204030204" pitchFamily="34" charset="0"/>
              </a:rPr>
              <a:t>           - Par téléphone au  0 800 250 250  choix 3. Ensuite il convient de s’annoncer comme étant </a:t>
            </a:r>
          </a:p>
          <a:p>
            <a:pPr marL="0" indent="0">
              <a:buNone/>
            </a:pPr>
            <a:r>
              <a:rPr lang="fr-FR" sz="1400" dirty="0">
                <a:latin typeface="Calibri" panose="020F0502020204030204" pitchFamily="34" charset="0"/>
                <a:cs typeface="Calibri" panose="020F0502020204030204" pitchFamily="34" charset="0"/>
              </a:rPr>
              <a:t> </a:t>
            </a:r>
            <a:r>
              <a:rPr lang="fr-FR" sz="1400" dirty="0" smtClean="0">
                <a:latin typeface="Calibri" panose="020F0502020204030204" pitchFamily="34" charset="0"/>
                <a:cs typeface="Calibri" panose="020F0502020204030204" pitchFamily="34" charset="0"/>
              </a:rPr>
              <a:t>            adhérent de l’Association Senior de GCA</a:t>
            </a:r>
          </a:p>
          <a:p>
            <a:pPr marL="0" indent="0">
              <a:buNone/>
            </a:pPr>
            <a:endParaRPr lang="fr-FR" sz="1400" dirty="0">
              <a:latin typeface="Calibri" panose="020F0502020204030204" pitchFamily="34" charset="0"/>
              <a:cs typeface="Calibri" panose="020F0502020204030204" pitchFamily="34" charset="0"/>
            </a:endParaRPr>
          </a:p>
          <a:p>
            <a:pPr marL="0" indent="0">
              <a:buNone/>
            </a:pPr>
            <a:r>
              <a:rPr lang="fr-FR" sz="1400" dirty="0" smtClean="0">
                <a:latin typeface="Calibri" panose="020F0502020204030204" pitchFamily="34" charset="0"/>
                <a:cs typeface="Calibri" panose="020F0502020204030204" pitchFamily="34" charset="0"/>
              </a:rPr>
              <a:t>Pour </a:t>
            </a:r>
            <a:r>
              <a:rPr lang="fr-FR" sz="1400" dirty="0">
                <a:latin typeface="Calibri" panose="020F0502020204030204" pitchFamily="34" charset="0"/>
                <a:cs typeface="Calibri" panose="020F0502020204030204" pitchFamily="34" charset="0"/>
              </a:rPr>
              <a:t>votre information, les personnes plus spécifiquement dédiées à ce </a:t>
            </a:r>
            <a:r>
              <a:rPr lang="fr-FR" sz="1400" dirty="0" smtClean="0">
                <a:latin typeface="Calibri" panose="020F0502020204030204" pitchFamily="34" charset="0"/>
                <a:cs typeface="Calibri" panose="020F0502020204030204" pitchFamily="34" charset="0"/>
              </a:rPr>
              <a:t>périmètre sont </a:t>
            </a:r>
            <a:r>
              <a:rPr lang="fr-FR" sz="1400" dirty="0">
                <a:latin typeface="Calibri" panose="020F0502020204030204" pitchFamily="34" charset="0"/>
                <a:cs typeface="Calibri" panose="020F0502020204030204" pitchFamily="34" charset="0"/>
              </a:rPr>
              <a:t>: </a:t>
            </a:r>
            <a:r>
              <a:rPr lang="fr-FR" sz="1400" dirty="0" smtClean="0">
                <a:latin typeface="Calibri" panose="020F0502020204030204" pitchFamily="34" charset="0"/>
                <a:cs typeface="Calibri" panose="020F0502020204030204" pitchFamily="34" charset="0"/>
              </a:rPr>
              <a:t> </a:t>
            </a:r>
            <a:r>
              <a:rPr lang="fr-FR" sz="1400" dirty="0">
                <a:latin typeface="Calibri" panose="020F0502020204030204" pitchFamily="34" charset="0"/>
                <a:cs typeface="Calibri" panose="020F0502020204030204" pitchFamily="34" charset="0"/>
              </a:rPr>
              <a:t>Delphine </a:t>
            </a:r>
            <a:r>
              <a:rPr lang="fr-FR" sz="1400" dirty="0" smtClean="0">
                <a:latin typeface="Calibri" panose="020F0502020204030204" pitchFamily="34" charset="0"/>
                <a:cs typeface="Calibri" panose="020F0502020204030204" pitchFamily="34" charset="0"/>
              </a:rPr>
              <a:t>Patry, Virginie Berthelot et Grégory Doisy</a:t>
            </a:r>
          </a:p>
          <a:p>
            <a:pPr marL="0" indent="0">
              <a:buNone/>
            </a:pPr>
            <a:endParaRPr lang="fr-FR" sz="1400" dirty="0">
              <a:latin typeface="Calibri" panose="020F0502020204030204" pitchFamily="34" charset="0"/>
              <a:cs typeface="Calibri" panose="020F0502020204030204" pitchFamily="34" charset="0"/>
            </a:endParaRPr>
          </a:p>
          <a:p>
            <a:pPr marL="0" indent="0">
              <a:buNone/>
            </a:pP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059348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e la date 3"/>
          <p:cNvSpPr>
            <a:spLocks noGrp="1"/>
          </p:cNvSpPr>
          <p:nvPr>
            <p:ph type="dt" sz="quarter" idx="10"/>
          </p:nvPr>
        </p:nvSpPr>
        <p:spPr>
          <a:noFill/>
        </p:spPr>
        <p:txBody>
          <a:bodyPr/>
          <a:lstStyle>
            <a:lvl1pPr eaLnBrk="0" hangingPunct="0">
              <a:spcBef>
                <a:spcPct val="20000"/>
              </a:spcBef>
              <a:buClr>
                <a:srgbClr val="F5A300"/>
              </a:buClr>
              <a:buFont typeface="Wingdings" pitchFamily="2" charset="2"/>
              <a:buChar char="§"/>
              <a:defRPr sz="2400">
                <a:solidFill>
                  <a:schemeClr val="tx1"/>
                </a:solidFill>
                <a:latin typeface="Arial" pitchFamily="34" charset="0"/>
              </a:defRPr>
            </a:lvl1pPr>
            <a:lvl2pPr marL="742950" indent="-285750" eaLnBrk="0" hangingPunct="0">
              <a:spcBef>
                <a:spcPct val="20000"/>
              </a:spcBef>
              <a:buClr>
                <a:srgbClr val="005A7E"/>
              </a:buClr>
              <a:buFont typeface="Wingdings" pitchFamily="2" charset="2"/>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
              <a:defRPr>
                <a:solidFill>
                  <a:schemeClr val="tx1"/>
                </a:solidFill>
                <a:latin typeface="Arial" pitchFamily="34" charset="0"/>
              </a:defRPr>
            </a:lvl3pPr>
            <a:lvl4pPr marL="1600200" indent="-228600" eaLnBrk="0" hangingPunct="0">
              <a:spcBef>
                <a:spcPct val="20000"/>
              </a:spcBef>
              <a:buChar char="•"/>
              <a:defRPr sz="1600">
                <a:solidFill>
                  <a:schemeClr val="tx1"/>
                </a:solidFill>
                <a:latin typeface="Arial" pitchFamily="34" charset="0"/>
              </a:defRPr>
            </a:lvl4pPr>
            <a:lvl5pPr marL="2057400" indent="-228600" eaLnBrk="0" hangingPunct="0">
              <a:spcBef>
                <a:spcPct val="20000"/>
              </a:spcBef>
              <a:buFont typeface="Arial" pitchFamily="34" charset="0"/>
              <a:buChar char="­"/>
              <a:defRPr sz="16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16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16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16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1600">
                <a:solidFill>
                  <a:schemeClr val="tx1"/>
                </a:solidFill>
                <a:latin typeface="Arial" pitchFamily="34" charset="0"/>
              </a:defRPr>
            </a:lvl9pPr>
          </a:lstStyle>
          <a:p>
            <a:pPr eaLnBrk="1" hangingPunct="1">
              <a:spcBef>
                <a:spcPct val="0"/>
              </a:spcBef>
              <a:buClrTx/>
              <a:buFontTx/>
              <a:buNone/>
            </a:pPr>
            <a:fld id="{4CD5CF8E-DC5C-417B-A323-D82700858CA4}" type="datetime2">
              <a:rPr lang="fr-FR" altLang="fr-FR" sz="1000" smtClean="0">
                <a:solidFill>
                  <a:srgbClr val="005A7E"/>
                </a:solidFill>
              </a:rPr>
              <a:t>mercredi 13 février 2019</a:t>
            </a:fld>
            <a:endParaRPr lang="fr-FR" altLang="fr-FR" sz="1000" smtClean="0">
              <a:solidFill>
                <a:srgbClr val="005A7E"/>
              </a:solidFill>
            </a:endParaRPr>
          </a:p>
        </p:txBody>
      </p:sp>
      <p:sp>
        <p:nvSpPr>
          <p:cNvPr id="3" name="Rectangle 2"/>
          <p:cNvSpPr/>
          <p:nvPr/>
        </p:nvSpPr>
        <p:spPr>
          <a:xfrm>
            <a:off x="1065889" y="320159"/>
            <a:ext cx="2938625" cy="400110"/>
          </a:xfrm>
          <a:prstGeom prst="rect">
            <a:avLst/>
          </a:prstGeom>
        </p:spPr>
        <p:txBody>
          <a:bodyPr wrap="none">
            <a:spAutoFit/>
          </a:bodyPr>
          <a:lstStyle/>
          <a:p>
            <a:pPr eaLnBrk="1" hangingPunct="1">
              <a:defRPr/>
            </a:pPr>
            <a:r>
              <a:rPr lang="fr-FR" altLang="fr-FR" sz="2000" b="1" kern="0" dirty="0">
                <a:solidFill>
                  <a:srgbClr val="00A2B9"/>
                </a:solidFill>
                <a:latin typeface="Calibri" panose="020F0502020204030204" pitchFamily="34" charset="0"/>
                <a:cs typeface="Calibri" panose="020F0502020204030204" pitchFamily="34" charset="0"/>
              </a:rPr>
              <a:t>3</a:t>
            </a:r>
            <a:r>
              <a:rPr lang="fr-FR" altLang="fr-FR" sz="2000" b="1" kern="0" dirty="0" smtClean="0">
                <a:solidFill>
                  <a:srgbClr val="00A2B9"/>
                </a:solidFill>
                <a:latin typeface="Calibri" panose="020F0502020204030204" pitchFamily="34" charset="0"/>
                <a:cs typeface="Calibri" panose="020F0502020204030204" pitchFamily="34" charset="0"/>
              </a:rPr>
              <a:t>. Process de souscription</a:t>
            </a:r>
            <a:endParaRPr lang="fr-FR" altLang="fr-FR" sz="2000" b="1" kern="0" dirty="0">
              <a:solidFill>
                <a:srgbClr val="00A2B9"/>
              </a:solidFill>
              <a:latin typeface="Calibri" panose="020F0502020204030204" pitchFamily="34" charset="0"/>
              <a:cs typeface="Calibri" panose="020F0502020204030204" pitchFamily="34" charset="0"/>
            </a:endParaRPr>
          </a:p>
        </p:txBody>
      </p:sp>
      <p:sp>
        <p:nvSpPr>
          <p:cNvPr id="7" name="Espace réservé du contenu 6"/>
          <p:cNvSpPr>
            <a:spLocks noGrp="1"/>
          </p:cNvSpPr>
          <p:nvPr>
            <p:ph idx="1"/>
          </p:nvPr>
        </p:nvSpPr>
        <p:spPr>
          <a:xfrm>
            <a:off x="392113" y="1289050"/>
            <a:ext cx="8445500" cy="4922838"/>
          </a:xfrm>
        </p:spPr>
        <p:txBody>
          <a:bodyPr/>
          <a:lstStyle/>
          <a:p>
            <a:pPr algn="just"/>
            <a:endParaRPr lang="fr-FR" sz="1600" dirty="0" smtClean="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Le futur retraité se verra remettre par la DRH une plaquette explicative des différentes formules proposées.</a:t>
            </a:r>
          </a:p>
          <a:p>
            <a:pPr marL="0" indent="0" algn="just">
              <a:buNone/>
            </a:pPr>
            <a:endParaRPr lang="fr-FR" sz="16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Il prendra contact </a:t>
            </a:r>
            <a:r>
              <a:rPr lang="fr-FR" sz="1600" dirty="0" smtClean="0">
                <a:latin typeface="Calibri" panose="020F0502020204030204" pitchFamily="34" charset="0"/>
                <a:cs typeface="Calibri" panose="020F0502020204030204" pitchFamily="34" charset="0"/>
              </a:rPr>
              <a:t>selon son choix par mail ou par téléphone avec les personnes dédiées </a:t>
            </a:r>
            <a:r>
              <a:rPr lang="fr-FR" sz="1600" dirty="0">
                <a:latin typeface="Calibri" panose="020F0502020204030204" pitchFamily="34" charset="0"/>
                <a:cs typeface="Calibri" panose="020F0502020204030204" pitchFamily="34" charset="0"/>
              </a:rPr>
              <a:t>sur le Pôle </a:t>
            </a:r>
            <a:r>
              <a:rPr lang="fr-FR" sz="1600" dirty="0" smtClean="0">
                <a:latin typeface="Calibri" panose="020F0502020204030204" pitchFamily="34" charset="0"/>
                <a:cs typeface="Calibri" panose="020F0502020204030204" pitchFamily="34" charset="0"/>
              </a:rPr>
              <a:t>Prévoyance/Santé afin </a:t>
            </a:r>
            <a:r>
              <a:rPr lang="fr-FR" sz="1600" dirty="0">
                <a:latin typeface="Calibri" panose="020F0502020204030204" pitchFamily="34" charset="0"/>
                <a:cs typeface="Calibri" panose="020F0502020204030204" pitchFamily="34" charset="0"/>
              </a:rPr>
              <a:t>de se faire expliquer les garanties si besoin et connaître le tarif suivant son choix. </a:t>
            </a:r>
            <a:endParaRPr lang="fr-FR" sz="1600" dirty="0" smtClean="0">
              <a:latin typeface="Calibri" panose="020F0502020204030204" pitchFamily="34" charset="0"/>
              <a:cs typeface="Calibri" panose="020F0502020204030204" pitchFamily="34" charset="0"/>
            </a:endParaRPr>
          </a:p>
          <a:p>
            <a:pPr algn="just"/>
            <a:endParaRPr lang="fr-FR" sz="16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Sur indication de la DRH auprès du Pôle </a:t>
            </a:r>
            <a:r>
              <a:rPr lang="fr-FR" sz="1600" dirty="0" smtClean="0">
                <a:latin typeface="Calibri" panose="020F0502020204030204" pitchFamily="34" charset="0"/>
                <a:cs typeface="Calibri" panose="020F0502020204030204" pitchFamily="34" charset="0"/>
              </a:rPr>
              <a:t>Prévoyance/Santé gestion </a:t>
            </a:r>
            <a:r>
              <a:rPr lang="fr-FR" sz="1600" dirty="0">
                <a:latin typeface="Calibri" panose="020F0502020204030204" pitchFamily="34" charset="0"/>
                <a:cs typeface="Calibri" panose="020F0502020204030204" pitchFamily="34" charset="0"/>
              </a:rPr>
              <a:t>collective et après avoir recueilli l’accord du futur retraité notamment sur la formule </a:t>
            </a:r>
            <a:r>
              <a:rPr lang="fr-FR" sz="1600" dirty="0" smtClean="0">
                <a:latin typeface="Calibri" panose="020F0502020204030204" pitchFamily="34" charset="0"/>
                <a:cs typeface="Calibri" panose="020F0502020204030204" pitchFamily="34" charset="0"/>
              </a:rPr>
              <a:t>choisie, </a:t>
            </a:r>
            <a:r>
              <a:rPr lang="fr-FR" sz="1600" dirty="0">
                <a:latin typeface="Calibri" panose="020F0502020204030204" pitchFamily="34" charset="0"/>
                <a:cs typeface="Calibri" panose="020F0502020204030204" pitchFamily="34" charset="0"/>
              </a:rPr>
              <a:t>il sera procédé à la radiation du contrat collectif à la date effective de départ en retraite et à la souscription par la cellule santé individuelle du contrat individuel. </a:t>
            </a:r>
          </a:p>
          <a:p>
            <a:pPr algn="just"/>
            <a:endParaRPr lang="fr-FR" sz="1600" dirty="0" smtClean="0">
              <a:latin typeface="Calibri" panose="020F0502020204030204" pitchFamily="34" charset="0"/>
              <a:cs typeface="Calibri" panose="020F0502020204030204" pitchFamily="34" charset="0"/>
            </a:endParaRPr>
          </a:p>
          <a:p>
            <a:pPr marL="0" indent="0" algn="just">
              <a:buNone/>
            </a:pPr>
            <a:endParaRPr lang="fr-FR" sz="1600" u="sng" dirty="0" smtClean="0">
              <a:latin typeface="Calibri" panose="020F0502020204030204" pitchFamily="34" charset="0"/>
              <a:cs typeface="Calibri" panose="020F0502020204030204" pitchFamily="34" charset="0"/>
            </a:endParaRPr>
          </a:p>
          <a:p>
            <a:pPr algn="just"/>
            <a:endParaRPr lang="fr-FR" sz="1600" dirty="0">
              <a:latin typeface="Calibri" panose="020F0502020204030204" pitchFamily="34" charset="0"/>
              <a:cs typeface="Calibri" panose="020F0502020204030204" pitchFamily="34" charset="0"/>
            </a:endParaRPr>
          </a:p>
          <a:p>
            <a:pPr marL="0" indent="0" algn="just">
              <a:buNone/>
            </a:pPr>
            <a:endParaRPr lang="fr-F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4848414"/>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age suite vierge">
  <a:themeElements>
    <a:clrScheme name="Page suite vier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ge suite vierge">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Page suite vier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ge suite vierg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ge suite vierg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ge suite vierg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ge suite vierg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ge suite vierg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ge suite vierg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ge suite vierg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ge suite vierg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ge suite vierg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ge suite vierg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ge suite vierg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age suite vierge 13">
        <a:dk1>
          <a:srgbClr val="000000"/>
        </a:dk1>
        <a:lt1>
          <a:srgbClr val="FFFFFF"/>
        </a:lt1>
        <a:dk2>
          <a:srgbClr val="1C7932"/>
        </a:dk2>
        <a:lt2>
          <a:srgbClr val="E5147A"/>
        </a:lt2>
        <a:accent1>
          <a:srgbClr val="F5A300"/>
        </a:accent1>
        <a:accent2>
          <a:srgbClr val="F99518"/>
        </a:accent2>
        <a:accent3>
          <a:srgbClr val="FFFFFF"/>
        </a:accent3>
        <a:accent4>
          <a:srgbClr val="000000"/>
        </a:accent4>
        <a:accent5>
          <a:srgbClr val="F9CEAA"/>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age suite bandeau">
  <a:themeElements>
    <a:clrScheme name="page suite bandea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page suite bandeau">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ge suite bandea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ge suite bandea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ge suite bandea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ge suite bandea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ge suite bandea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ge suite bandea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ge suite bandea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ge suite bandea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ge suite bandea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ge suite bandea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ge suite bandea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ge suite bandea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age suite bandeau 13">
        <a:dk1>
          <a:srgbClr val="000000"/>
        </a:dk1>
        <a:lt1>
          <a:srgbClr val="FFFFFF"/>
        </a:lt1>
        <a:dk2>
          <a:srgbClr val="1C7932"/>
        </a:dk2>
        <a:lt2>
          <a:srgbClr val="E5147A"/>
        </a:lt2>
        <a:accent1>
          <a:srgbClr val="F5A300"/>
        </a:accent1>
        <a:accent2>
          <a:srgbClr val="F99518"/>
        </a:accent2>
        <a:accent3>
          <a:srgbClr val="FFFFFF"/>
        </a:accent3>
        <a:accent4>
          <a:srgbClr val="000000"/>
        </a:accent4>
        <a:accent5>
          <a:srgbClr val="F9CEAA"/>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ModeÌ€le GCA FacÌ§ade bleu vert">
  <a:themeElements>
    <a:clrScheme name="Personnalisée 4">
      <a:dk1>
        <a:sysClr val="windowText" lastClr="000000"/>
      </a:dk1>
      <a:lt1>
        <a:sysClr val="window" lastClr="FFFFFF"/>
      </a:lt1>
      <a:dk2>
        <a:srgbClr val="1C7932"/>
      </a:dk2>
      <a:lt2>
        <a:srgbClr val="E5147A"/>
      </a:lt2>
      <a:accent1>
        <a:srgbClr val="721B7A"/>
      </a:accent1>
      <a:accent2>
        <a:srgbClr val="F99518"/>
      </a:accent2>
      <a:accent3>
        <a:srgbClr val="1E9DAD"/>
      </a:accent3>
      <a:accent4>
        <a:srgbClr val="7CB530"/>
      </a:accent4>
      <a:accent5>
        <a:srgbClr val="C6C981"/>
      </a:accent5>
      <a:accent6>
        <a:srgbClr val="0D5172"/>
      </a:accent6>
      <a:hlink>
        <a:srgbClr val="0D5172"/>
      </a:hlink>
      <a:folHlink>
        <a:srgbClr val="9F0B13"/>
      </a:folHlink>
    </a:clrScheme>
    <a:fontScheme name="1_ModeÌ€le GCA FacÌ§ade bleu vert">
      <a:majorFont>
        <a:latin typeface="Verdana"/>
        <a:ea typeface="Arial Unicode MS"/>
        <a:cs typeface="Arial Unicode MS"/>
      </a:majorFont>
      <a:minorFont>
        <a:latin typeface="Verdana"/>
        <a:ea typeface="Arial Unicode MS"/>
        <a:cs typeface="Arial Unicode MS"/>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odeÌ€le GCA FacÌ§ade bleu vert 1">
        <a:dk1>
          <a:srgbClr val="000000"/>
        </a:dk1>
        <a:lt1>
          <a:srgbClr val="FFFFFF"/>
        </a:lt1>
        <a:dk2>
          <a:srgbClr val="1C7932"/>
        </a:dk2>
        <a:lt2>
          <a:srgbClr val="E5147A"/>
        </a:lt2>
        <a:accent1>
          <a:srgbClr val="721B7A"/>
        </a:accent1>
        <a:accent2>
          <a:srgbClr val="F99518"/>
        </a:accent2>
        <a:accent3>
          <a:srgbClr val="FFFFFF"/>
        </a:accent3>
        <a:accent4>
          <a:srgbClr val="000000"/>
        </a:accent4>
        <a:accent5>
          <a:srgbClr val="BCABBE"/>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
      <a:clrScheme name="ModeÌ€le GCA FacÌ§ade bleu vert 2">
        <a:dk1>
          <a:srgbClr val="000000"/>
        </a:dk1>
        <a:lt1>
          <a:srgbClr val="FFFFFF"/>
        </a:lt1>
        <a:dk2>
          <a:srgbClr val="1C7932"/>
        </a:dk2>
        <a:lt2>
          <a:srgbClr val="E5147A"/>
        </a:lt2>
        <a:accent1>
          <a:srgbClr val="F5A300"/>
        </a:accent1>
        <a:accent2>
          <a:srgbClr val="F99518"/>
        </a:accent2>
        <a:accent3>
          <a:srgbClr val="FFFFFF"/>
        </a:accent3>
        <a:accent4>
          <a:srgbClr val="000000"/>
        </a:accent4>
        <a:accent5>
          <a:srgbClr val="F9CEAA"/>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Le cycle de management stratégique GCA V2">
  <a:themeElements>
    <a:clrScheme name="Le cycle de management stratégique GCA V2 1">
      <a:dk1>
        <a:srgbClr val="000000"/>
      </a:dk1>
      <a:lt1>
        <a:srgbClr val="FFFFFF"/>
      </a:lt1>
      <a:dk2>
        <a:srgbClr val="1C7932"/>
      </a:dk2>
      <a:lt2>
        <a:srgbClr val="E5147A"/>
      </a:lt2>
      <a:accent1>
        <a:srgbClr val="721B7A"/>
      </a:accent1>
      <a:accent2>
        <a:srgbClr val="F99518"/>
      </a:accent2>
      <a:accent3>
        <a:srgbClr val="FFFFFF"/>
      </a:accent3>
      <a:accent4>
        <a:srgbClr val="000000"/>
      </a:accent4>
      <a:accent5>
        <a:srgbClr val="BCABBE"/>
      </a:accent5>
      <a:accent6>
        <a:srgbClr val="E28715"/>
      </a:accent6>
      <a:hlink>
        <a:srgbClr val="0D5172"/>
      </a:hlink>
      <a:folHlink>
        <a:srgbClr val="9F0B13"/>
      </a:folHlink>
    </a:clrScheme>
    <a:fontScheme name="Le cycle de management stratégique GCA V2">
      <a:majorFont>
        <a:latin typeface="Verdana"/>
        <a:ea typeface="Arial Unicode MS"/>
        <a:cs typeface="Arial Unicode MS"/>
      </a:majorFont>
      <a:minorFont>
        <a:latin typeface="Verdana"/>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C0C0C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rgbClr val="C0C0C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Arial" charset="0"/>
          </a:defRPr>
        </a:defPPr>
      </a:lstStyle>
    </a:lnDef>
  </a:objectDefaults>
  <a:extraClrSchemeLst>
    <a:extraClrScheme>
      <a:clrScheme name="Le cycle de management stratégique GCA V2 1">
        <a:dk1>
          <a:srgbClr val="000000"/>
        </a:dk1>
        <a:lt1>
          <a:srgbClr val="FFFFFF"/>
        </a:lt1>
        <a:dk2>
          <a:srgbClr val="1C7932"/>
        </a:dk2>
        <a:lt2>
          <a:srgbClr val="E5147A"/>
        </a:lt2>
        <a:accent1>
          <a:srgbClr val="721B7A"/>
        </a:accent1>
        <a:accent2>
          <a:srgbClr val="F99518"/>
        </a:accent2>
        <a:accent3>
          <a:srgbClr val="FFFFFF"/>
        </a:accent3>
        <a:accent4>
          <a:srgbClr val="000000"/>
        </a:accent4>
        <a:accent5>
          <a:srgbClr val="BCABBE"/>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
      <a:clrScheme name="Le cycle de management stratégique GCA V2 2">
        <a:dk1>
          <a:srgbClr val="000000"/>
        </a:dk1>
        <a:lt1>
          <a:srgbClr val="FFFFFF"/>
        </a:lt1>
        <a:dk2>
          <a:srgbClr val="1C7932"/>
        </a:dk2>
        <a:lt2>
          <a:srgbClr val="E5147A"/>
        </a:lt2>
        <a:accent1>
          <a:srgbClr val="F5A300"/>
        </a:accent1>
        <a:accent2>
          <a:srgbClr val="F99518"/>
        </a:accent2>
        <a:accent3>
          <a:srgbClr val="FFFFFF"/>
        </a:accent3>
        <a:accent4>
          <a:srgbClr val="000000"/>
        </a:accent4>
        <a:accent5>
          <a:srgbClr val="F9CEAA"/>
        </a:accent5>
        <a:accent6>
          <a:srgbClr val="E28715"/>
        </a:accent6>
        <a:hlink>
          <a:srgbClr val="0D5172"/>
        </a:hlink>
        <a:folHlink>
          <a:srgbClr val="9F0B13"/>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ModeÌ€le GCA FacÌ§ade bleu vert</Template>
  <TotalTime>42339</TotalTime>
  <Words>529</Words>
  <Application>Microsoft Office PowerPoint</Application>
  <PresentationFormat>Affichage à l'écran (4:3)</PresentationFormat>
  <Paragraphs>98</Paragraphs>
  <Slides>7</Slides>
  <Notes>7</Notes>
  <HiddenSlides>0</HiddenSlides>
  <MMClips>0</MMClips>
  <ScaleCrop>false</ScaleCrop>
  <HeadingPairs>
    <vt:vector size="8" baseType="variant">
      <vt:variant>
        <vt:lpstr>Polices utilisées</vt:lpstr>
      </vt:variant>
      <vt:variant>
        <vt:i4>6</vt:i4>
      </vt:variant>
      <vt:variant>
        <vt:lpstr>Thème</vt:lpstr>
      </vt:variant>
      <vt:variant>
        <vt:i4>4</vt:i4>
      </vt:variant>
      <vt:variant>
        <vt:lpstr>Serveurs OLE incorporés</vt:lpstr>
      </vt:variant>
      <vt:variant>
        <vt:i4>1</vt:i4>
      </vt:variant>
      <vt:variant>
        <vt:lpstr>Titres des diapositives</vt:lpstr>
      </vt:variant>
      <vt:variant>
        <vt:i4>7</vt:i4>
      </vt:variant>
    </vt:vector>
  </HeadingPairs>
  <TitlesOfParts>
    <vt:vector size="18" baseType="lpstr">
      <vt:lpstr>Arial Unicode MS</vt:lpstr>
      <vt:lpstr>ＭＳ Ｐゴシック</vt:lpstr>
      <vt:lpstr>Arial</vt:lpstr>
      <vt:lpstr>Calibri</vt:lpstr>
      <vt:lpstr>Verdana</vt:lpstr>
      <vt:lpstr>Wingdings</vt:lpstr>
      <vt:lpstr>Page suite vierge</vt:lpstr>
      <vt:lpstr>page suite bandeau</vt:lpstr>
      <vt:lpstr>1_ModeÌ€le GCA FacÌ§ade bleu vert</vt:lpstr>
      <vt:lpstr>Le cycle de management stratégique GCA V2</vt:lpstr>
      <vt:lpstr>Diapositive think-cell</vt:lpstr>
      <vt:lpstr>Offres Complémentaire Frais de Soins au profit des retraités GCA</vt:lpstr>
      <vt:lpstr>Sommaire</vt:lpstr>
      <vt:lpstr>1. Présentation de l’offre</vt:lpstr>
      <vt:lpstr>Présentation PowerPoint</vt:lpstr>
      <vt:lpstr>Présentation PowerPoint</vt:lpstr>
      <vt:lpstr>Présentation PowerPoint</vt:lpstr>
      <vt:lpstr>Présentation PowerPoint</vt:lpstr>
    </vt:vector>
  </TitlesOfParts>
  <Manager>V AUNEAU</Manager>
  <Company>GROUPAMA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DUGUET, Daniel</dc:creator>
  <cp:lastModifiedBy>pascal</cp:lastModifiedBy>
  <cp:revision>1003</cp:revision>
  <cp:lastPrinted>2016-04-28T12:55:37Z</cp:lastPrinted>
  <dcterms:created xsi:type="dcterms:W3CDTF">2013-01-08T15:34:22Z</dcterms:created>
  <dcterms:modified xsi:type="dcterms:W3CDTF">2019-02-13T04:51:44Z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nregistré par">
    <vt:lpwstr>M BIARDEAU</vt:lpwstr>
  </property>
</Properties>
</file>