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1pPr>
    <a:lvl2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2pPr>
    <a:lvl3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3pPr>
    <a:lvl4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4pPr>
    <a:lvl5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E9CB"/>
          </a:solidFill>
        </a:fill>
      </a:tcStyle>
    </a:wholeTbl>
    <a:band2H>
      <a:tcTxStyle b="def" i="def"/>
      <a:tcStyle>
        <a:tcBdr/>
        <a:fill>
          <a:solidFill>
            <a:srgbClr val="EE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5E6CB"/>
          </a:solidFill>
        </a:fill>
      </a:tcStyle>
    </a:wholeTbl>
    <a:band2H>
      <a:tcTxStyle b="def" i="def"/>
      <a:tcStyle>
        <a:tcBdr/>
        <a:fill>
          <a:solidFill>
            <a:srgbClr val="FAF3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D8D0"/>
          </a:solidFill>
        </a:fill>
      </a:tcStyle>
    </a:wholeTbl>
    <a:band2H>
      <a:tcTxStyle b="def" i="def"/>
      <a:tcStyle>
        <a:tcBdr/>
        <a:fill>
          <a:solidFill>
            <a:srgbClr val="EEED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5" name="Shape 165"/>
          <p:cNvSpPr/>
          <p:nvPr>
            <p:ph type="sldImg"/>
          </p:nvPr>
        </p:nvSpPr>
        <p:spPr>
          <a:xfrm>
            <a:off x="1143000" y="685800"/>
            <a:ext cx="4572000" cy="3429000"/>
          </a:xfrm>
          <a:prstGeom prst="rect">
            <a:avLst/>
          </a:prstGeom>
        </p:spPr>
        <p:txBody>
          <a:bodyPr/>
          <a:lstStyle/>
          <a:p>
            <a:pPr/>
          </a:p>
        </p:txBody>
      </p:sp>
      <p:sp>
        <p:nvSpPr>
          <p:cNvPr id="166" name="Shape 16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Trebuchet MS"/>
      </a:defRPr>
    </a:lvl1pPr>
    <a:lvl2pPr indent="228600" defTabSz="457200" latinLnBrk="0">
      <a:defRPr sz="1200">
        <a:latin typeface="+mn-lt"/>
        <a:ea typeface="+mn-ea"/>
        <a:cs typeface="+mn-cs"/>
        <a:sym typeface="Trebuchet MS"/>
      </a:defRPr>
    </a:lvl2pPr>
    <a:lvl3pPr indent="457200" defTabSz="457200" latinLnBrk="0">
      <a:defRPr sz="1200">
        <a:latin typeface="+mn-lt"/>
        <a:ea typeface="+mn-ea"/>
        <a:cs typeface="+mn-cs"/>
        <a:sym typeface="Trebuchet MS"/>
      </a:defRPr>
    </a:lvl3pPr>
    <a:lvl4pPr indent="685800" defTabSz="457200" latinLnBrk="0">
      <a:defRPr sz="1200">
        <a:latin typeface="+mn-lt"/>
        <a:ea typeface="+mn-ea"/>
        <a:cs typeface="+mn-cs"/>
        <a:sym typeface="Trebuchet MS"/>
      </a:defRPr>
    </a:lvl4pPr>
    <a:lvl5pPr indent="914400" defTabSz="457200" latinLnBrk="0">
      <a:defRPr sz="1200">
        <a:latin typeface="+mn-lt"/>
        <a:ea typeface="+mn-ea"/>
        <a:cs typeface="+mn-cs"/>
        <a:sym typeface="Trebuchet MS"/>
      </a:defRPr>
    </a:lvl5pPr>
    <a:lvl6pPr indent="1143000" defTabSz="457200" latinLnBrk="0">
      <a:defRPr sz="1200">
        <a:latin typeface="+mn-lt"/>
        <a:ea typeface="+mn-ea"/>
        <a:cs typeface="+mn-cs"/>
        <a:sym typeface="Trebuchet MS"/>
      </a:defRPr>
    </a:lvl6pPr>
    <a:lvl7pPr indent="1371600" defTabSz="457200" latinLnBrk="0">
      <a:defRPr sz="1200">
        <a:latin typeface="+mn-lt"/>
        <a:ea typeface="+mn-ea"/>
        <a:cs typeface="+mn-cs"/>
        <a:sym typeface="Trebuchet MS"/>
      </a:defRPr>
    </a:lvl7pPr>
    <a:lvl8pPr indent="1600200" defTabSz="457200" latinLnBrk="0">
      <a:defRPr sz="1200">
        <a:latin typeface="+mn-lt"/>
        <a:ea typeface="+mn-ea"/>
        <a:cs typeface="+mn-cs"/>
        <a:sym typeface="Trebuchet MS"/>
      </a:defRPr>
    </a:lvl8pPr>
    <a:lvl9pPr indent="1828800" defTabSz="457200" latinLnBrk="0">
      <a:defRPr sz="1200">
        <a:latin typeface="+mn-lt"/>
        <a:ea typeface="+mn-ea"/>
        <a:cs typeface="+mn-cs"/>
        <a:sym typeface="Trebuchet MS"/>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0" showMasterPhAnim="1">
  <p:cSld name="Diapositive de titre">
    <p:spTree>
      <p:nvGrpSpPr>
        <p:cNvPr id="1" name=""/>
        <p:cNvGrpSpPr/>
        <p:nvPr/>
      </p:nvGrpSpPr>
      <p:grpSpPr>
        <a:xfrm>
          <a:off x="0" y="0"/>
          <a:ext cx="0" cy="0"/>
          <a:chOff x="0" y="0"/>
          <a:chExt cx="0" cy="0"/>
        </a:xfrm>
      </p:grpSpPr>
      <p:grpSp>
        <p:nvGrpSpPr>
          <p:cNvPr id="32" name="Group 6"/>
          <p:cNvGrpSpPr/>
          <p:nvPr/>
        </p:nvGrpSpPr>
        <p:grpSpPr>
          <a:xfrm>
            <a:off x="-9" y="-8474"/>
            <a:ext cx="12192018" cy="6866482"/>
            <a:chOff x="-1" y="-1"/>
            <a:chExt cx="12192016" cy="6866480"/>
          </a:xfrm>
        </p:grpSpPr>
        <p:sp>
          <p:nvSpPr>
            <p:cNvPr id="22" name="Straight Connector 31"/>
            <p:cNvSpPr/>
            <p:nvPr/>
          </p:nvSpPr>
          <p:spPr>
            <a:xfrm>
              <a:off x="9371020" y="8465"/>
              <a:ext cx="1219204" cy="6858015"/>
            </a:xfrm>
            <a:prstGeom prst="line">
              <a:avLst/>
            </a:prstGeom>
            <a:noFill/>
            <a:ln w="9525" cap="rnd">
              <a:solidFill>
                <a:srgbClr val="BFBFBF"/>
              </a:solidFill>
              <a:prstDash val="solid"/>
              <a:round/>
            </a:ln>
            <a:effectLst/>
          </p:spPr>
          <p:txBody>
            <a:bodyPr wrap="square" lIns="45718" tIns="45718" rIns="45718" bIns="45718" numCol="1" anchor="t">
              <a:noAutofit/>
            </a:bodyPr>
            <a:lstStyle/>
            <a:p>
              <a:pPr/>
            </a:p>
          </p:txBody>
        </p:sp>
        <p:sp>
          <p:nvSpPr>
            <p:cNvPr id="23" name="Straight Connector 20"/>
            <p:cNvSpPr/>
            <p:nvPr/>
          </p:nvSpPr>
          <p:spPr>
            <a:xfrm flipH="1">
              <a:off x="7425274" y="3689882"/>
              <a:ext cx="4763566" cy="3176595"/>
            </a:xfrm>
            <a:prstGeom prst="line">
              <a:avLst/>
            </a:prstGeom>
            <a:noFill/>
            <a:ln w="9525" cap="rnd">
              <a:solidFill>
                <a:srgbClr val="D9D9D9"/>
              </a:solidFill>
              <a:prstDash val="solid"/>
              <a:round/>
            </a:ln>
            <a:effectLst/>
          </p:spPr>
          <p:txBody>
            <a:bodyPr wrap="square" lIns="45718" tIns="45718" rIns="45718" bIns="45718" numCol="1" anchor="t">
              <a:noAutofit/>
            </a:bodyPr>
            <a:lstStyle/>
            <a:p>
              <a:pPr/>
            </a:p>
          </p:txBody>
        </p:sp>
        <p:sp>
          <p:nvSpPr>
            <p:cNvPr id="24" name="Rectangle 23"/>
            <p:cNvSpPr/>
            <p:nvPr/>
          </p:nvSpPr>
          <p:spPr>
            <a:xfrm>
              <a:off x="9181483" y="-2"/>
              <a:ext cx="3007358"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8" tIns="45718" rIns="45718" bIns="45718" numCol="1" anchor="t">
              <a:noAutofit/>
            </a:bodyPr>
            <a:lstStyle/>
            <a:p>
              <a:pPr/>
            </a:p>
          </p:txBody>
        </p:sp>
        <p:sp>
          <p:nvSpPr>
            <p:cNvPr id="25" name="Rectangle 25"/>
            <p:cNvSpPr/>
            <p:nvPr/>
          </p:nvSpPr>
          <p:spPr>
            <a:xfrm>
              <a:off x="9603448" y="-2"/>
              <a:ext cx="2588568"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8" tIns="45718" rIns="45718" bIns="45718" numCol="1" anchor="t">
              <a:noAutofit/>
            </a:bodyPr>
            <a:lstStyle/>
            <a:p>
              <a:pPr/>
            </a:p>
          </p:txBody>
        </p:sp>
        <p:sp>
          <p:nvSpPr>
            <p:cNvPr id="26" name="Isosceles Triangle 26"/>
            <p:cNvSpPr/>
            <p:nvPr/>
          </p:nvSpPr>
          <p:spPr>
            <a:xfrm>
              <a:off x="8932340" y="3056467"/>
              <a:ext cx="3259675" cy="381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8" tIns="45718" rIns="45718" bIns="45718" numCol="1" anchor="t">
              <a:noAutofit/>
            </a:bodyPr>
            <a:lstStyle/>
            <a:p>
              <a:pPr/>
            </a:p>
          </p:txBody>
        </p:sp>
        <p:sp>
          <p:nvSpPr>
            <p:cNvPr id="27" name="Rectangle 27"/>
            <p:cNvSpPr/>
            <p:nvPr/>
          </p:nvSpPr>
          <p:spPr>
            <a:xfrm>
              <a:off x="9334507" y="-2"/>
              <a:ext cx="2854335"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a:p>
          </p:txBody>
        </p:sp>
        <p:sp>
          <p:nvSpPr>
            <p:cNvPr id="28" name="Rectangle 28"/>
            <p:cNvSpPr/>
            <p:nvPr/>
          </p:nvSpPr>
          <p:spPr>
            <a:xfrm>
              <a:off x="10898738" y="-2"/>
              <a:ext cx="1290102"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a:p>
          </p:txBody>
        </p:sp>
        <p:sp>
          <p:nvSpPr>
            <p:cNvPr id="29" name="Rectangle 29"/>
            <p:cNvSpPr/>
            <p:nvPr/>
          </p:nvSpPr>
          <p:spPr>
            <a:xfrm>
              <a:off x="10939009" y="-2"/>
              <a:ext cx="1249831"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8" tIns="45718" rIns="45718" bIns="45718" numCol="1" anchor="t">
              <a:noAutofit/>
            </a:bodyPr>
            <a:lstStyle/>
            <a:p>
              <a:pPr/>
            </a:p>
          </p:txBody>
        </p:sp>
        <p:sp>
          <p:nvSpPr>
            <p:cNvPr id="30" name="Isosceles Triangle 30"/>
            <p:cNvSpPr/>
            <p:nvPr/>
          </p:nvSpPr>
          <p:spPr>
            <a:xfrm>
              <a:off x="10371674" y="3598337"/>
              <a:ext cx="1817167" cy="3268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8" tIns="45718" rIns="45718" bIns="45718" numCol="1" anchor="t">
              <a:noAutofit/>
            </a:bodyPr>
            <a:lstStyle/>
            <a:p>
              <a:pPr/>
            </a:p>
          </p:txBody>
        </p:sp>
        <p:sp>
          <p:nvSpPr>
            <p:cNvPr id="31" name="Isosceles Triangle 18"/>
            <p:cNvSpPr/>
            <p:nvPr/>
          </p:nvSpPr>
          <p:spPr>
            <a:xfrm rot="10800000">
              <a:off x="-2" y="8466"/>
              <a:ext cx="842603" cy="56661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5000"/>
              </a:schemeClr>
            </a:solidFill>
            <a:ln w="12700" cap="flat">
              <a:noFill/>
              <a:miter lim="400000"/>
            </a:ln>
            <a:effectLst/>
          </p:spPr>
          <p:txBody>
            <a:bodyPr wrap="square" lIns="45718" tIns="45718" rIns="45718" bIns="45718" numCol="1" anchor="t">
              <a:noAutofit/>
            </a:bodyPr>
            <a:lstStyle/>
            <a:p>
              <a:pPr/>
            </a:p>
          </p:txBody>
        </p:sp>
      </p:grpSp>
      <p:sp>
        <p:nvSpPr>
          <p:cNvPr id="33" name="Texte du titre"/>
          <p:cNvSpPr txBox="1"/>
          <p:nvPr>
            <p:ph type="title"/>
          </p:nvPr>
        </p:nvSpPr>
        <p:spPr>
          <a:xfrm>
            <a:off x="1507067" y="2404534"/>
            <a:ext cx="7766937" cy="1646305"/>
          </a:xfrm>
          <a:prstGeom prst="rect">
            <a:avLst/>
          </a:prstGeom>
        </p:spPr>
        <p:txBody>
          <a:bodyPr anchor="b"/>
          <a:lstStyle>
            <a:lvl1pPr algn="r">
              <a:defRPr sz="5400"/>
            </a:lvl1pPr>
          </a:lstStyle>
          <a:p>
            <a:pPr/>
            <a:r>
              <a:t>Texte du titre</a:t>
            </a:r>
          </a:p>
        </p:txBody>
      </p:sp>
      <p:sp>
        <p:nvSpPr>
          <p:cNvPr id="34" name="Texte niveau 1…"/>
          <p:cNvSpPr txBox="1"/>
          <p:nvPr>
            <p:ph type="body" sz="quarter" idx="1"/>
          </p:nvPr>
        </p:nvSpPr>
        <p:spPr>
          <a:xfrm>
            <a:off x="1507067" y="4050831"/>
            <a:ext cx="7766937" cy="1096905"/>
          </a:xfrm>
          <a:prstGeom prst="rect">
            <a:avLst/>
          </a:prstGeom>
        </p:spPr>
        <p:txBody>
          <a:bodyPr/>
          <a:lstStyle>
            <a:lvl1pPr marL="0" indent="0" algn="r">
              <a:buClrTx/>
              <a:buSzTx/>
              <a:buFontTx/>
              <a:buNone/>
              <a:defRPr>
                <a:solidFill>
                  <a:srgbClr val="808080"/>
                </a:solidFill>
              </a:defRPr>
            </a:lvl1pPr>
            <a:lvl2pPr marL="0" indent="0" algn="r">
              <a:buClrTx/>
              <a:buSzTx/>
              <a:buFontTx/>
              <a:buNone/>
              <a:defRPr>
                <a:solidFill>
                  <a:srgbClr val="808080"/>
                </a:solidFill>
              </a:defRPr>
            </a:lvl2pPr>
            <a:lvl3pPr marL="0" indent="0" algn="r">
              <a:buClrTx/>
              <a:buSzTx/>
              <a:buFontTx/>
              <a:buNone/>
              <a:defRPr>
                <a:solidFill>
                  <a:srgbClr val="808080"/>
                </a:solidFill>
              </a:defRPr>
            </a:lvl3pPr>
            <a:lvl4pPr marL="0" indent="0" algn="r">
              <a:buClrTx/>
              <a:buSzTx/>
              <a:buFontTx/>
              <a:buNone/>
              <a:defRPr>
                <a:solidFill>
                  <a:srgbClr val="808080"/>
                </a:solidFill>
              </a:defRPr>
            </a:lvl4pPr>
            <a:lvl5pPr marL="0" indent="0" algn="r">
              <a:buClrTx/>
              <a:buSzTx/>
              <a:buFontTx/>
              <a:buNone/>
              <a:defRPr>
                <a:solidFill>
                  <a:srgbClr val="808080"/>
                </a:solidFill>
              </a:defRPr>
            </a:lvl5pPr>
          </a:lstStyle>
          <a:p>
            <a:pPr/>
            <a:r>
              <a:t>Texte niveau 1</a:t>
            </a:r>
          </a:p>
          <a:p>
            <a:pPr lvl="1"/>
            <a:r>
              <a:t>Texte niveau 2</a:t>
            </a:r>
          </a:p>
          <a:p>
            <a:pPr lvl="2"/>
            <a:r>
              <a:t>Texte niveau 3</a:t>
            </a:r>
          </a:p>
          <a:p>
            <a:pPr lvl="3"/>
            <a:r>
              <a:t>Texte niveau 4</a:t>
            </a:r>
          </a:p>
          <a:p>
            <a:pPr lvl="4"/>
            <a:r>
              <a:t>Texte niveau 5</a:t>
            </a:r>
          </a:p>
        </p:txBody>
      </p:sp>
      <p:sp>
        <p:nvSpPr>
          <p:cNvPr id="35"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légende">
    <p:spTree>
      <p:nvGrpSpPr>
        <p:cNvPr id="1" name=""/>
        <p:cNvGrpSpPr/>
        <p:nvPr/>
      </p:nvGrpSpPr>
      <p:grpSpPr>
        <a:xfrm>
          <a:off x="0" y="0"/>
          <a:ext cx="0" cy="0"/>
          <a:chOff x="0" y="0"/>
          <a:chExt cx="0" cy="0"/>
        </a:xfrm>
      </p:grpSpPr>
      <p:sp>
        <p:nvSpPr>
          <p:cNvPr id="114" name="Texte du titre"/>
          <p:cNvSpPr txBox="1"/>
          <p:nvPr>
            <p:ph type="title"/>
          </p:nvPr>
        </p:nvSpPr>
        <p:spPr>
          <a:xfrm>
            <a:off x="677335" y="609600"/>
            <a:ext cx="8596670" cy="3403600"/>
          </a:xfrm>
          <a:prstGeom prst="rect">
            <a:avLst/>
          </a:prstGeom>
        </p:spPr>
        <p:txBody>
          <a:bodyPr anchor="ctr"/>
          <a:lstStyle>
            <a:lvl1pPr>
              <a:defRPr sz="4400"/>
            </a:lvl1pPr>
          </a:lstStyle>
          <a:p>
            <a:pPr/>
            <a:r>
              <a:t>Texte du titre</a:t>
            </a:r>
          </a:p>
        </p:txBody>
      </p:sp>
      <p:sp>
        <p:nvSpPr>
          <p:cNvPr id="115" name="Texte niveau 1…"/>
          <p:cNvSpPr txBox="1"/>
          <p:nvPr>
            <p:ph type="body" sz="quarter" idx="1"/>
          </p:nvPr>
        </p:nvSpPr>
        <p:spPr>
          <a:xfrm>
            <a:off x="677335" y="4470400"/>
            <a:ext cx="8596670" cy="1570962"/>
          </a:xfrm>
          <a:prstGeom prst="rect">
            <a:avLst/>
          </a:prstGeom>
        </p:spPr>
        <p:txBody>
          <a:bodyPr anchor="ct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pPr/>
            <a:r>
              <a:t>Texte niveau 1</a:t>
            </a:r>
          </a:p>
          <a:p>
            <a:pPr lvl="1"/>
            <a:r>
              <a:t>Texte niveau 2</a:t>
            </a:r>
          </a:p>
          <a:p>
            <a:pPr lvl="2"/>
            <a:r>
              <a:t>Texte niveau 3</a:t>
            </a:r>
          </a:p>
          <a:p>
            <a:pPr lvl="3"/>
            <a:r>
              <a:t>Texte niveau 4</a:t>
            </a:r>
          </a:p>
          <a:p>
            <a:pPr lvl="4"/>
            <a:r>
              <a:t>Texte niveau 5</a:t>
            </a:r>
          </a:p>
        </p:txBody>
      </p:sp>
      <p:sp>
        <p:nvSpPr>
          <p:cNvPr id="11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itation avec légende">
    <p:spTree>
      <p:nvGrpSpPr>
        <p:cNvPr id="1" name=""/>
        <p:cNvGrpSpPr/>
        <p:nvPr/>
      </p:nvGrpSpPr>
      <p:grpSpPr>
        <a:xfrm>
          <a:off x="0" y="0"/>
          <a:ext cx="0" cy="0"/>
          <a:chOff x="0" y="0"/>
          <a:chExt cx="0" cy="0"/>
        </a:xfrm>
      </p:grpSpPr>
      <p:sp>
        <p:nvSpPr>
          <p:cNvPr id="123" name="Texte du titre"/>
          <p:cNvSpPr txBox="1"/>
          <p:nvPr>
            <p:ph type="title"/>
          </p:nvPr>
        </p:nvSpPr>
        <p:spPr>
          <a:xfrm>
            <a:off x="931334" y="609600"/>
            <a:ext cx="8094134" cy="3022600"/>
          </a:xfrm>
          <a:prstGeom prst="rect">
            <a:avLst/>
          </a:prstGeom>
        </p:spPr>
        <p:txBody>
          <a:bodyPr anchor="ctr"/>
          <a:lstStyle>
            <a:lvl1pPr>
              <a:defRPr sz="4400"/>
            </a:lvl1pPr>
          </a:lstStyle>
          <a:p>
            <a:pPr/>
            <a:r>
              <a:t>Texte du titre</a:t>
            </a:r>
          </a:p>
        </p:txBody>
      </p:sp>
      <p:sp>
        <p:nvSpPr>
          <p:cNvPr id="124" name="Texte niveau 1…"/>
          <p:cNvSpPr txBox="1"/>
          <p:nvPr>
            <p:ph type="body" sz="quarter" idx="1"/>
          </p:nvPr>
        </p:nvSpPr>
        <p:spPr>
          <a:xfrm>
            <a:off x="1366138" y="3632200"/>
            <a:ext cx="7224526" cy="381000"/>
          </a:xfrm>
          <a:prstGeom prst="rect">
            <a:avLst/>
          </a:prstGeom>
        </p:spPr>
        <p:txBody>
          <a:bodyPr anchor="ctr"/>
          <a:lstStyle>
            <a:lvl1pPr marL="0" indent="0">
              <a:buClrTx/>
              <a:buSzTx/>
              <a:buFontTx/>
              <a:buNone/>
              <a:defRPr sz="1600">
                <a:solidFill>
                  <a:srgbClr val="808080"/>
                </a:solidFill>
              </a:defRPr>
            </a:lvl1pPr>
            <a:lvl2pPr marL="0" indent="0">
              <a:buClrTx/>
              <a:buSzTx/>
              <a:buFontTx/>
              <a:buNone/>
              <a:defRPr sz="1600">
                <a:solidFill>
                  <a:srgbClr val="808080"/>
                </a:solidFill>
              </a:defRPr>
            </a:lvl2pPr>
            <a:lvl3pPr marL="0" indent="0">
              <a:buClrTx/>
              <a:buSzTx/>
              <a:buFontTx/>
              <a:buNone/>
              <a:defRPr sz="1600">
                <a:solidFill>
                  <a:srgbClr val="808080"/>
                </a:solidFill>
              </a:defRPr>
            </a:lvl3pPr>
            <a:lvl4pPr marL="0" indent="0">
              <a:buClrTx/>
              <a:buSzTx/>
              <a:buFontTx/>
              <a:buNone/>
              <a:defRPr sz="1600">
                <a:solidFill>
                  <a:srgbClr val="808080"/>
                </a:solidFill>
              </a:defRPr>
            </a:lvl4pPr>
            <a:lvl5pPr marL="0" indent="0">
              <a:buClrTx/>
              <a:buSzTx/>
              <a:buFontTx/>
              <a:buNone/>
              <a:defRPr sz="1600">
                <a:solidFill>
                  <a:srgbClr val="808080"/>
                </a:solidFill>
              </a:defRPr>
            </a:lvl5pPr>
          </a:lstStyle>
          <a:p>
            <a:pPr/>
            <a:r>
              <a:t>Texte niveau 1</a:t>
            </a:r>
          </a:p>
          <a:p>
            <a:pPr lvl="1"/>
            <a:r>
              <a:t>Texte niveau 2</a:t>
            </a:r>
          </a:p>
          <a:p>
            <a:pPr lvl="2"/>
            <a:r>
              <a:t>Texte niveau 3</a:t>
            </a:r>
          </a:p>
          <a:p>
            <a:pPr lvl="3"/>
            <a:r>
              <a:t>Texte niveau 4</a:t>
            </a:r>
          </a:p>
          <a:p>
            <a:pPr lvl="4"/>
            <a:r>
              <a:t>Texte niveau 5</a:t>
            </a:r>
          </a:p>
        </p:txBody>
      </p:sp>
      <p:sp>
        <p:nvSpPr>
          <p:cNvPr id="125" name="Text Placeholder 2"/>
          <p:cNvSpPr/>
          <p:nvPr>
            <p:ph type="body" sz="quarter" idx="21"/>
          </p:nvPr>
        </p:nvSpPr>
        <p:spPr>
          <a:xfrm>
            <a:off x="677334" y="4470398"/>
            <a:ext cx="8596670" cy="1570968"/>
          </a:xfrm>
          <a:prstGeom prst="rect">
            <a:avLst/>
          </a:prstGeom>
        </p:spPr>
        <p:txBody>
          <a:bodyPr anchor="ctr"/>
          <a:lstStyle/>
          <a:p>
            <a:pPr/>
          </a:p>
        </p:txBody>
      </p:sp>
      <p:sp>
        <p:nvSpPr>
          <p:cNvPr id="126" name="TextBox 19"/>
          <p:cNvSpPr txBox="1"/>
          <p:nvPr/>
        </p:nvSpPr>
        <p:spPr>
          <a:xfrm>
            <a:off x="587588" y="469463"/>
            <a:ext cx="518162" cy="12265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solidFill>
                  <a:srgbClr val="C0E474"/>
                </a:solidFill>
                <a:latin typeface="Arial"/>
                <a:ea typeface="Arial"/>
                <a:cs typeface="Arial"/>
                <a:sym typeface="Arial"/>
              </a:defRPr>
            </a:lvl1pPr>
          </a:lstStyle>
          <a:p>
            <a:pPr/>
            <a:r>
              <a:t>“</a:t>
            </a:r>
          </a:p>
        </p:txBody>
      </p:sp>
      <p:sp>
        <p:nvSpPr>
          <p:cNvPr id="127" name="TextBox 21"/>
          <p:cNvSpPr txBox="1"/>
          <p:nvPr/>
        </p:nvSpPr>
        <p:spPr>
          <a:xfrm>
            <a:off x="8938730" y="2565642"/>
            <a:ext cx="518162" cy="1226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solidFill>
                  <a:srgbClr val="C0E474"/>
                </a:solidFill>
                <a:latin typeface="Arial"/>
                <a:ea typeface="Arial"/>
                <a:cs typeface="Arial"/>
                <a:sym typeface="Arial"/>
              </a:defRPr>
            </a:lvl1pPr>
          </a:lstStyle>
          <a:p>
            <a:pPr/>
            <a:r>
              <a:t>”</a:t>
            </a:r>
          </a:p>
        </p:txBody>
      </p:sp>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rte nom">
    <p:spTree>
      <p:nvGrpSpPr>
        <p:cNvPr id="1" name=""/>
        <p:cNvGrpSpPr/>
        <p:nvPr/>
      </p:nvGrpSpPr>
      <p:grpSpPr>
        <a:xfrm>
          <a:off x="0" y="0"/>
          <a:ext cx="0" cy="0"/>
          <a:chOff x="0" y="0"/>
          <a:chExt cx="0" cy="0"/>
        </a:xfrm>
      </p:grpSpPr>
      <p:sp>
        <p:nvSpPr>
          <p:cNvPr id="135" name="Texte du titre"/>
          <p:cNvSpPr txBox="1"/>
          <p:nvPr>
            <p:ph type="title"/>
          </p:nvPr>
        </p:nvSpPr>
        <p:spPr>
          <a:xfrm>
            <a:off x="677335" y="1931988"/>
            <a:ext cx="8596670" cy="2595465"/>
          </a:xfrm>
          <a:prstGeom prst="rect">
            <a:avLst/>
          </a:prstGeom>
        </p:spPr>
        <p:txBody>
          <a:bodyPr anchor="b"/>
          <a:lstStyle>
            <a:lvl1pPr>
              <a:defRPr sz="4400"/>
            </a:lvl1pPr>
          </a:lstStyle>
          <a:p>
            <a:pPr/>
            <a:r>
              <a:t>Texte du titre</a:t>
            </a:r>
          </a:p>
        </p:txBody>
      </p:sp>
      <p:sp>
        <p:nvSpPr>
          <p:cNvPr id="136" name="Texte niveau 1…"/>
          <p:cNvSpPr txBox="1"/>
          <p:nvPr>
            <p:ph type="body" sz="quarter" idx="1"/>
          </p:nvPr>
        </p:nvSpPr>
        <p:spPr>
          <a:xfrm>
            <a:off x="677335" y="4527448"/>
            <a:ext cx="8596670" cy="1513919"/>
          </a:xfrm>
          <a:prstGeom prst="rect">
            <a:avLst/>
          </a:prstGeom>
        </p:spPr>
        <p:txBody>
          <a:bodyPr/>
          <a:lstStyle>
            <a:lvl1pPr marL="0" indent="0">
              <a:buClrTx/>
              <a:buSzTx/>
              <a:buFontTx/>
              <a:buNone/>
            </a:lvl1pPr>
            <a:lvl2pPr marL="0" indent="0">
              <a:buClrTx/>
              <a:buSzTx/>
              <a:buFontTx/>
              <a:buNone/>
            </a:lvl2pPr>
            <a:lvl3pPr marL="0" indent="0">
              <a:buClrTx/>
              <a:buSzTx/>
              <a:buFontTx/>
              <a:buNone/>
            </a:lvl3pPr>
            <a:lvl4pPr marL="0" indent="0">
              <a:buClrTx/>
              <a:buSzTx/>
              <a:buFontTx/>
              <a:buNone/>
            </a:lvl4pPr>
            <a:lvl5pPr marL="0" indent="0">
              <a:buClrTx/>
              <a:buSzTx/>
              <a:buFontTx/>
              <a:buNone/>
            </a:lvl5pPr>
          </a:lstStyle>
          <a:p>
            <a:pPr/>
            <a:r>
              <a:t>Texte niveau 1</a:t>
            </a:r>
          </a:p>
          <a:p>
            <a:pPr lvl="1"/>
            <a:r>
              <a:t>Texte niveau 2</a:t>
            </a:r>
          </a:p>
          <a:p>
            <a:pPr lvl="2"/>
            <a:r>
              <a:t>Texte niveau 3</a:t>
            </a:r>
          </a:p>
          <a:p>
            <a:pPr lvl="3"/>
            <a:r>
              <a:t>Texte niveau 4</a:t>
            </a:r>
          </a:p>
          <a:p>
            <a:pPr lvl="4"/>
            <a:r>
              <a:t>Texte niveau 5</a:t>
            </a:r>
          </a:p>
        </p:txBody>
      </p:sp>
      <p:sp>
        <p:nvSpPr>
          <p:cNvPr id="13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arte nom citation">
    <p:spTree>
      <p:nvGrpSpPr>
        <p:cNvPr id="1" name=""/>
        <p:cNvGrpSpPr/>
        <p:nvPr/>
      </p:nvGrpSpPr>
      <p:grpSpPr>
        <a:xfrm>
          <a:off x="0" y="0"/>
          <a:ext cx="0" cy="0"/>
          <a:chOff x="0" y="0"/>
          <a:chExt cx="0" cy="0"/>
        </a:xfrm>
      </p:grpSpPr>
      <p:sp>
        <p:nvSpPr>
          <p:cNvPr id="144" name="Texte du titre"/>
          <p:cNvSpPr txBox="1"/>
          <p:nvPr>
            <p:ph type="title"/>
          </p:nvPr>
        </p:nvSpPr>
        <p:spPr>
          <a:xfrm>
            <a:off x="931334" y="609600"/>
            <a:ext cx="8094134" cy="3022600"/>
          </a:xfrm>
          <a:prstGeom prst="rect">
            <a:avLst/>
          </a:prstGeom>
        </p:spPr>
        <p:txBody>
          <a:bodyPr anchor="ctr"/>
          <a:lstStyle>
            <a:lvl1pPr>
              <a:defRPr sz="4400"/>
            </a:lvl1pPr>
          </a:lstStyle>
          <a:p>
            <a:pPr/>
            <a:r>
              <a:t>Texte du titre</a:t>
            </a:r>
          </a:p>
        </p:txBody>
      </p:sp>
      <p:sp>
        <p:nvSpPr>
          <p:cNvPr id="145" name="Texte niveau 1…"/>
          <p:cNvSpPr txBox="1"/>
          <p:nvPr>
            <p:ph type="body" sz="quarter" idx="1"/>
          </p:nvPr>
        </p:nvSpPr>
        <p:spPr>
          <a:xfrm>
            <a:off x="677332" y="4013200"/>
            <a:ext cx="8596670" cy="514249"/>
          </a:xfrm>
          <a:prstGeom prst="rect">
            <a:avLst/>
          </a:prstGeom>
        </p:spPr>
        <p:txBody>
          <a:bodyPr anchor="b"/>
          <a:lstStyle>
            <a:lvl1pPr marL="0" indent="0">
              <a:buClrTx/>
              <a:buSzTx/>
              <a:buFontTx/>
              <a:buNone/>
              <a:defRPr sz="2400"/>
            </a:lvl1pPr>
            <a:lvl2pPr marL="0" indent="0">
              <a:buClrTx/>
              <a:buSzTx/>
              <a:buFontTx/>
              <a:buNone/>
              <a:defRPr sz="2400"/>
            </a:lvl2pPr>
            <a:lvl3pPr marL="0" indent="0">
              <a:buClrTx/>
              <a:buSzTx/>
              <a:buFontTx/>
              <a:buNone/>
              <a:defRPr sz="2400"/>
            </a:lvl3pPr>
            <a:lvl4pPr marL="0" indent="0">
              <a:buClrTx/>
              <a:buSzTx/>
              <a:buFontTx/>
              <a:buNone/>
              <a:defRPr sz="2400"/>
            </a:lvl4pPr>
            <a:lvl5pPr marL="0" indent="0">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146" name="Text Placeholder 2"/>
          <p:cNvSpPr/>
          <p:nvPr>
            <p:ph type="body" sz="quarter" idx="21"/>
          </p:nvPr>
        </p:nvSpPr>
        <p:spPr>
          <a:xfrm>
            <a:off x="677334" y="4527448"/>
            <a:ext cx="8596670" cy="1513919"/>
          </a:xfrm>
          <a:prstGeom prst="rect">
            <a:avLst/>
          </a:prstGeom>
        </p:spPr>
        <p:txBody>
          <a:bodyPr/>
          <a:lstStyle/>
          <a:p>
            <a:pPr/>
          </a:p>
        </p:txBody>
      </p:sp>
      <p:sp>
        <p:nvSpPr>
          <p:cNvPr id="147" name="TextBox 23"/>
          <p:cNvSpPr txBox="1"/>
          <p:nvPr/>
        </p:nvSpPr>
        <p:spPr>
          <a:xfrm>
            <a:off x="587588" y="469463"/>
            <a:ext cx="518162" cy="122659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solidFill>
                  <a:srgbClr val="C0E474"/>
                </a:solidFill>
                <a:latin typeface="Arial"/>
                <a:ea typeface="Arial"/>
                <a:cs typeface="Arial"/>
                <a:sym typeface="Arial"/>
              </a:defRPr>
            </a:lvl1pPr>
          </a:lstStyle>
          <a:p>
            <a:pPr/>
            <a:r>
              <a:t>“</a:t>
            </a:r>
          </a:p>
        </p:txBody>
      </p:sp>
      <p:sp>
        <p:nvSpPr>
          <p:cNvPr id="148" name="TextBox 24"/>
          <p:cNvSpPr txBox="1"/>
          <p:nvPr/>
        </p:nvSpPr>
        <p:spPr>
          <a:xfrm>
            <a:off x="8938730" y="2565642"/>
            <a:ext cx="518162" cy="122659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spAutoFit/>
          </a:bodyPr>
          <a:lstStyle>
            <a:lvl1pPr>
              <a:defRPr sz="8000">
                <a:solidFill>
                  <a:srgbClr val="C0E474"/>
                </a:solidFill>
                <a:latin typeface="Arial"/>
                <a:ea typeface="Arial"/>
                <a:cs typeface="Arial"/>
                <a:sym typeface="Arial"/>
              </a:defRPr>
            </a:lvl1pPr>
          </a:lstStyle>
          <a:p>
            <a:pPr/>
            <a:r>
              <a:t>”</a:t>
            </a:r>
          </a:p>
        </p:txBody>
      </p:sp>
      <p:sp>
        <p:nvSpPr>
          <p:cNvPr id="14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rai ou faux">
    <p:spTree>
      <p:nvGrpSpPr>
        <p:cNvPr id="1" name=""/>
        <p:cNvGrpSpPr/>
        <p:nvPr/>
      </p:nvGrpSpPr>
      <p:grpSpPr>
        <a:xfrm>
          <a:off x="0" y="0"/>
          <a:ext cx="0" cy="0"/>
          <a:chOff x="0" y="0"/>
          <a:chExt cx="0" cy="0"/>
        </a:xfrm>
      </p:grpSpPr>
      <p:sp>
        <p:nvSpPr>
          <p:cNvPr id="156" name="Texte du titre"/>
          <p:cNvSpPr txBox="1"/>
          <p:nvPr>
            <p:ph type="title"/>
          </p:nvPr>
        </p:nvSpPr>
        <p:spPr>
          <a:xfrm>
            <a:off x="685798" y="609600"/>
            <a:ext cx="8588204" cy="3022600"/>
          </a:xfrm>
          <a:prstGeom prst="rect">
            <a:avLst/>
          </a:prstGeom>
        </p:spPr>
        <p:txBody>
          <a:bodyPr anchor="ctr"/>
          <a:lstStyle>
            <a:lvl1pPr>
              <a:defRPr sz="4400"/>
            </a:lvl1pPr>
          </a:lstStyle>
          <a:p>
            <a:pPr/>
            <a:r>
              <a:t>Texte du titre</a:t>
            </a:r>
          </a:p>
        </p:txBody>
      </p:sp>
      <p:sp>
        <p:nvSpPr>
          <p:cNvPr id="157" name="Texte niveau 1…"/>
          <p:cNvSpPr txBox="1"/>
          <p:nvPr>
            <p:ph type="body" sz="quarter" idx="1"/>
          </p:nvPr>
        </p:nvSpPr>
        <p:spPr>
          <a:xfrm>
            <a:off x="677332" y="4013200"/>
            <a:ext cx="8596670" cy="514249"/>
          </a:xfrm>
          <a:prstGeom prst="rect">
            <a:avLst/>
          </a:prstGeom>
        </p:spPr>
        <p:txBody>
          <a:bodyPr anchor="b"/>
          <a:lstStyle>
            <a:lvl1pPr marL="0" indent="0">
              <a:buClrTx/>
              <a:buSzTx/>
              <a:buFontTx/>
              <a:buNone/>
              <a:defRPr sz="2400">
                <a:solidFill>
                  <a:schemeClr val="accent1"/>
                </a:solidFill>
              </a:defRPr>
            </a:lvl1pPr>
            <a:lvl2pPr marL="0" indent="0">
              <a:buClrTx/>
              <a:buSzTx/>
              <a:buFontTx/>
              <a:buNone/>
              <a:defRPr sz="2400">
                <a:solidFill>
                  <a:schemeClr val="accent1"/>
                </a:solidFill>
              </a:defRPr>
            </a:lvl2pPr>
            <a:lvl3pPr marL="0" indent="0">
              <a:buClrTx/>
              <a:buSzTx/>
              <a:buFontTx/>
              <a:buNone/>
              <a:defRPr sz="2400">
                <a:solidFill>
                  <a:schemeClr val="accent1"/>
                </a:solidFill>
              </a:defRPr>
            </a:lvl3pPr>
            <a:lvl4pPr marL="0" indent="0">
              <a:buClrTx/>
              <a:buSzTx/>
              <a:buFontTx/>
              <a:buNone/>
              <a:defRPr sz="2400">
                <a:solidFill>
                  <a:schemeClr val="accent1"/>
                </a:solidFill>
              </a:defRPr>
            </a:lvl4pPr>
            <a:lvl5pPr marL="0" indent="0">
              <a:buClrTx/>
              <a:buSzTx/>
              <a:buFontTx/>
              <a:buNone/>
              <a:defRPr sz="2400">
                <a:solidFill>
                  <a:schemeClr val="accent1"/>
                </a:solidFill>
              </a:defRPr>
            </a:lvl5pPr>
          </a:lstStyle>
          <a:p>
            <a:pPr/>
            <a:r>
              <a:t>Texte niveau 1</a:t>
            </a:r>
          </a:p>
          <a:p>
            <a:pPr lvl="1"/>
            <a:r>
              <a:t>Texte niveau 2</a:t>
            </a:r>
          </a:p>
          <a:p>
            <a:pPr lvl="2"/>
            <a:r>
              <a:t>Texte niveau 3</a:t>
            </a:r>
          </a:p>
          <a:p>
            <a:pPr lvl="3"/>
            <a:r>
              <a:t>Texte niveau 4</a:t>
            </a:r>
          </a:p>
          <a:p>
            <a:pPr lvl="4"/>
            <a:r>
              <a:t>Texte niveau 5</a:t>
            </a:r>
          </a:p>
        </p:txBody>
      </p:sp>
      <p:sp>
        <p:nvSpPr>
          <p:cNvPr id="158" name="Text Placeholder 2"/>
          <p:cNvSpPr/>
          <p:nvPr>
            <p:ph type="body" sz="quarter" idx="21"/>
          </p:nvPr>
        </p:nvSpPr>
        <p:spPr>
          <a:xfrm>
            <a:off x="677334" y="4527448"/>
            <a:ext cx="8596670" cy="1513919"/>
          </a:xfrm>
          <a:prstGeom prst="rect">
            <a:avLst/>
          </a:prstGeom>
        </p:spPr>
        <p:txBody>
          <a:bodyPr/>
          <a:lstStyle/>
          <a:p>
            <a:pPr/>
          </a:p>
        </p:txBody>
      </p:sp>
      <p:sp>
        <p:nvSpPr>
          <p:cNvPr id="15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contenu">
    <p:spTree>
      <p:nvGrpSpPr>
        <p:cNvPr id="1" name=""/>
        <p:cNvGrpSpPr/>
        <p:nvPr/>
      </p:nvGrpSpPr>
      <p:grpSpPr>
        <a:xfrm>
          <a:off x="0" y="0"/>
          <a:ext cx="0" cy="0"/>
          <a:chOff x="0" y="0"/>
          <a:chExt cx="0" cy="0"/>
        </a:xfrm>
      </p:grpSpPr>
      <p:sp>
        <p:nvSpPr>
          <p:cNvPr id="42" name="Texte du titre"/>
          <p:cNvSpPr txBox="1"/>
          <p:nvPr>
            <p:ph type="title"/>
          </p:nvPr>
        </p:nvSpPr>
        <p:spPr>
          <a:prstGeom prst="rect">
            <a:avLst/>
          </a:prstGeom>
        </p:spPr>
        <p:txBody>
          <a:bodyPr/>
          <a:lstStyle/>
          <a:p>
            <a:pPr/>
            <a:r>
              <a:t>Texte du titre</a:t>
            </a:r>
          </a:p>
        </p:txBody>
      </p:sp>
      <p:sp>
        <p:nvSpPr>
          <p:cNvPr id="43" name="Texte niveau 1…"/>
          <p:cNvSpPr txBox="1"/>
          <p:nvPr>
            <p:ph type="body" sz="half" idx="1"/>
          </p:nvPr>
        </p:nvSpPr>
        <p:spPr>
          <a:xfrm>
            <a:off x="677332" y="2160589"/>
            <a:ext cx="8596671" cy="388077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4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de section">
    <p:spTree>
      <p:nvGrpSpPr>
        <p:cNvPr id="1" name=""/>
        <p:cNvGrpSpPr/>
        <p:nvPr/>
      </p:nvGrpSpPr>
      <p:grpSpPr>
        <a:xfrm>
          <a:off x="0" y="0"/>
          <a:ext cx="0" cy="0"/>
          <a:chOff x="0" y="0"/>
          <a:chExt cx="0" cy="0"/>
        </a:xfrm>
      </p:grpSpPr>
      <p:sp>
        <p:nvSpPr>
          <p:cNvPr id="51" name="Texte du titre"/>
          <p:cNvSpPr txBox="1"/>
          <p:nvPr>
            <p:ph type="title"/>
          </p:nvPr>
        </p:nvSpPr>
        <p:spPr>
          <a:xfrm>
            <a:off x="677335" y="2700864"/>
            <a:ext cx="8596670" cy="1826587"/>
          </a:xfrm>
          <a:prstGeom prst="rect">
            <a:avLst/>
          </a:prstGeom>
        </p:spPr>
        <p:txBody>
          <a:bodyPr anchor="b"/>
          <a:lstStyle>
            <a:lvl1pPr>
              <a:defRPr sz="4000"/>
            </a:lvl1pPr>
          </a:lstStyle>
          <a:p>
            <a:pPr/>
            <a:r>
              <a:t>Texte du titre</a:t>
            </a:r>
          </a:p>
        </p:txBody>
      </p:sp>
      <p:sp>
        <p:nvSpPr>
          <p:cNvPr id="52" name="Texte niveau 1…"/>
          <p:cNvSpPr txBox="1"/>
          <p:nvPr>
            <p:ph type="body" sz="quarter" idx="1"/>
          </p:nvPr>
        </p:nvSpPr>
        <p:spPr>
          <a:xfrm>
            <a:off x="677335" y="4527448"/>
            <a:ext cx="8596670" cy="860405"/>
          </a:xfrm>
          <a:prstGeom prst="rect">
            <a:avLst/>
          </a:prstGeom>
        </p:spPr>
        <p:txBody>
          <a:bodyPr/>
          <a:lstStyle>
            <a:lvl1pPr marL="0" indent="0">
              <a:buClrTx/>
              <a:buSzTx/>
              <a:buFontTx/>
              <a:buNone/>
              <a:defRPr sz="2000">
                <a:solidFill>
                  <a:srgbClr val="808080"/>
                </a:solidFill>
              </a:defRPr>
            </a:lvl1pPr>
            <a:lvl2pPr marL="0" indent="0">
              <a:buClrTx/>
              <a:buSzTx/>
              <a:buFontTx/>
              <a:buNone/>
              <a:defRPr sz="2000">
                <a:solidFill>
                  <a:srgbClr val="808080"/>
                </a:solidFill>
              </a:defRPr>
            </a:lvl2pPr>
            <a:lvl3pPr marL="0" indent="0">
              <a:buClrTx/>
              <a:buSzTx/>
              <a:buFontTx/>
              <a:buNone/>
              <a:defRPr sz="2000">
                <a:solidFill>
                  <a:srgbClr val="808080"/>
                </a:solidFill>
              </a:defRPr>
            </a:lvl3pPr>
            <a:lvl4pPr marL="0" indent="0">
              <a:buClrTx/>
              <a:buSzTx/>
              <a:buFontTx/>
              <a:buNone/>
              <a:defRPr sz="2000">
                <a:solidFill>
                  <a:srgbClr val="808080"/>
                </a:solidFill>
              </a:defRPr>
            </a:lvl4pPr>
            <a:lvl5pPr marL="0" indent="0">
              <a:buClrTx/>
              <a:buSzTx/>
              <a:buFontTx/>
              <a:buNone/>
              <a:defRPr sz="2000">
                <a:solidFill>
                  <a:srgbClr val="808080"/>
                </a:solidFill>
              </a:defRPr>
            </a:lvl5pPr>
          </a:lstStyle>
          <a:p>
            <a:pPr/>
            <a:r>
              <a:t>Texte niveau 1</a:t>
            </a:r>
          </a:p>
          <a:p>
            <a:pPr lvl="1"/>
            <a:r>
              <a:t>Texte niveau 2</a:t>
            </a:r>
          </a:p>
          <a:p>
            <a:pPr lvl="2"/>
            <a:r>
              <a:t>Texte niveau 3</a:t>
            </a:r>
          </a:p>
          <a:p>
            <a:pPr lvl="3"/>
            <a:r>
              <a:t>Texte niveau 4</a:t>
            </a:r>
          </a:p>
          <a:p>
            <a:pPr lvl="4"/>
            <a:r>
              <a:t>Texte niveau 5</a:t>
            </a:r>
          </a:p>
        </p:txBody>
      </p:sp>
      <p:sp>
        <p:nvSpPr>
          <p:cNvPr id="5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ux contenus">
    <p:spTree>
      <p:nvGrpSpPr>
        <p:cNvPr id="1" name=""/>
        <p:cNvGrpSpPr/>
        <p:nvPr/>
      </p:nvGrpSpPr>
      <p:grpSpPr>
        <a:xfrm>
          <a:off x="0" y="0"/>
          <a:ext cx="0" cy="0"/>
          <a:chOff x="0" y="0"/>
          <a:chExt cx="0" cy="0"/>
        </a:xfrm>
      </p:grpSpPr>
      <p:sp>
        <p:nvSpPr>
          <p:cNvPr id="60" name="Texte du titre"/>
          <p:cNvSpPr txBox="1"/>
          <p:nvPr>
            <p:ph type="title"/>
          </p:nvPr>
        </p:nvSpPr>
        <p:spPr>
          <a:prstGeom prst="rect">
            <a:avLst/>
          </a:prstGeom>
        </p:spPr>
        <p:txBody>
          <a:bodyPr/>
          <a:lstStyle/>
          <a:p>
            <a:pPr/>
            <a:r>
              <a:t>Texte du titre</a:t>
            </a:r>
          </a:p>
        </p:txBody>
      </p:sp>
      <p:sp>
        <p:nvSpPr>
          <p:cNvPr id="61" name="Texte niveau 1…"/>
          <p:cNvSpPr txBox="1"/>
          <p:nvPr>
            <p:ph type="body" sz="quarter" idx="1"/>
          </p:nvPr>
        </p:nvSpPr>
        <p:spPr>
          <a:xfrm>
            <a:off x="677332" y="2160589"/>
            <a:ext cx="4184040" cy="3880773"/>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aison">
    <p:spTree>
      <p:nvGrpSpPr>
        <p:cNvPr id="1" name=""/>
        <p:cNvGrpSpPr/>
        <p:nvPr/>
      </p:nvGrpSpPr>
      <p:grpSpPr>
        <a:xfrm>
          <a:off x="0" y="0"/>
          <a:ext cx="0" cy="0"/>
          <a:chOff x="0" y="0"/>
          <a:chExt cx="0" cy="0"/>
        </a:xfrm>
      </p:grpSpPr>
      <p:sp>
        <p:nvSpPr>
          <p:cNvPr id="69" name="Texte du titre"/>
          <p:cNvSpPr txBox="1"/>
          <p:nvPr>
            <p:ph type="title"/>
          </p:nvPr>
        </p:nvSpPr>
        <p:spPr>
          <a:prstGeom prst="rect">
            <a:avLst/>
          </a:prstGeom>
        </p:spPr>
        <p:txBody>
          <a:bodyPr/>
          <a:lstStyle/>
          <a:p>
            <a:pPr/>
            <a:r>
              <a:t>Texte du titre</a:t>
            </a:r>
          </a:p>
        </p:txBody>
      </p:sp>
      <p:sp>
        <p:nvSpPr>
          <p:cNvPr id="70" name="Texte niveau 1…"/>
          <p:cNvSpPr txBox="1"/>
          <p:nvPr>
            <p:ph type="body" sz="quarter" idx="1"/>
          </p:nvPr>
        </p:nvSpPr>
        <p:spPr>
          <a:xfrm>
            <a:off x="675743" y="2160983"/>
            <a:ext cx="4185626" cy="576267"/>
          </a:xfrm>
          <a:prstGeom prst="rect">
            <a:avLst/>
          </a:prstGeom>
        </p:spPr>
        <p:txBody>
          <a:bodyPr anchor="b"/>
          <a:lstStyle>
            <a:lvl1pPr marL="0" indent="0">
              <a:buClrTx/>
              <a:buSzTx/>
              <a:buFontTx/>
              <a:buNone/>
              <a:defRPr sz="2400"/>
            </a:lvl1pPr>
            <a:lvl2pPr marL="0" indent="0">
              <a:buClrTx/>
              <a:buSzTx/>
              <a:buFontTx/>
              <a:buNone/>
              <a:defRPr sz="2400"/>
            </a:lvl2pPr>
            <a:lvl3pPr marL="0" indent="0">
              <a:buClrTx/>
              <a:buSzTx/>
              <a:buFontTx/>
              <a:buNone/>
              <a:defRPr sz="2400"/>
            </a:lvl3pPr>
            <a:lvl4pPr marL="0" indent="0">
              <a:buClrTx/>
              <a:buSzTx/>
              <a:buFontTx/>
              <a:buNone/>
              <a:defRPr sz="2400"/>
            </a:lvl4pPr>
            <a:lvl5pPr marL="0" indent="0">
              <a:buClrTx/>
              <a:buSzTx/>
              <a:buFontTx/>
              <a:buNone/>
              <a:defRPr sz="2400"/>
            </a:lvl5pPr>
          </a:lstStyle>
          <a:p>
            <a:pPr/>
            <a:r>
              <a:t>Texte niveau 1</a:t>
            </a:r>
          </a:p>
          <a:p>
            <a:pPr lvl="1"/>
            <a:r>
              <a:t>Texte niveau 2</a:t>
            </a:r>
          </a:p>
          <a:p>
            <a:pPr lvl="2"/>
            <a:r>
              <a:t>Texte niveau 3</a:t>
            </a:r>
          </a:p>
          <a:p>
            <a:pPr lvl="3"/>
            <a:r>
              <a:t>Texte niveau 4</a:t>
            </a:r>
          </a:p>
          <a:p>
            <a:pPr lvl="4"/>
            <a:r>
              <a:t>Texte niveau 5</a:t>
            </a:r>
          </a:p>
        </p:txBody>
      </p:sp>
      <p:sp>
        <p:nvSpPr>
          <p:cNvPr id="71" name="Text Placeholder 4"/>
          <p:cNvSpPr/>
          <p:nvPr>
            <p:ph type="body" sz="quarter" idx="21"/>
          </p:nvPr>
        </p:nvSpPr>
        <p:spPr>
          <a:xfrm>
            <a:off x="5088380" y="2160983"/>
            <a:ext cx="4185623" cy="576267"/>
          </a:xfrm>
          <a:prstGeom prst="rect">
            <a:avLst/>
          </a:prstGeom>
        </p:spPr>
        <p:txBody>
          <a:bodyPr anchor="b"/>
          <a:lstStyle/>
          <a:p>
            <a:pPr/>
          </a:p>
        </p:txBody>
      </p:sp>
      <p:sp>
        <p:nvSpPr>
          <p:cNvPr id="7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seul">
    <p:spTree>
      <p:nvGrpSpPr>
        <p:cNvPr id="1" name=""/>
        <p:cNvGrpSpPr/>
        <p:nvPr/>
      </p:nvGrpSpPr>
      <p:grpSpPr>
        <a:xfrm>
          <a:off x="0" y="0"/>
          <a:ext cx="0" cy="0"/>
          <a:chOff x="0" y="0"/>
          <a:chExt cx="0" cy="0"/>
        </a:xfrm>
      </p:grpSpPr>
      <p:sp>
        <p:nvSpPr>
          <p:cNvPr id="79" name="Texte du titre"/>
          <p:cNvSpPr txBox="1"/>
          <p:nvPr>
            <p:ph type="title"/>
          </p:nvPr>
        </p:nvSpPr>
        <p:spPr>
          <a:prstGeom prst="rect">
            <a:avLst/>
          </a:prstGeom>
        </p:spPr>
        <p:txBody>
          <a:bodyPr/>
          <a:lstStyle/>
          <a:p>
            <a:pPr/>
            <a:r>
              <a:t>Texte du titre</a:t>
            </a:r>
          </a:p>
        </p:txBody>
      </p:sp>
      <p:sp>
        <p:nvSpPr>
          <p:cNvPr id="8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de">
    <p:spTree>
      <p:nvGrpSpPr>
        <p:cNvPr id="1" name=""/>
        <p:cNvGrpSpPr/>
        <p:nvPr/>
      </p:nvGrpSpPr>
      <p:grpSpPr>
        <a:xfrm>
          <a:off x="0" y="0"/>
          <a:ext cx="0" cy="0"/>
          <a:chOff x="0" y="0"/>
          <a:chExt cx="0" cy="0"/>
        </a:xfrm>
      </p:grpSpPr>
      <p:sp>
        <p:nvSpPr>
          <p:cNvPr id="8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u avec légende">
    <p:spTree>
      <p:nvGrpSpPr>
        <p:cNvPr id="1" name=""/>
        <p:cNvGrpSpPr/>
        <p:nvPr/>
      </p:nvGrpSpPr>
      <p:grpSpPr>
        <a:xfrm>
          <a:off x="0" y="0"/>
          <a:ext cx="0" cy="0"/>
          <a:chOff x="0" y="0"/>
          <a:chExt cx="0" cy="0"/>
        </a:xfrm>
      </p:grpSpPr>
      <p:sp>
        <p:nvSpPr>
          <p:cNvPr id="94" name="Texte du titre"/>
          <p:cNvSpPr txBox="1"/>
          <p:nvPr>
            <p:ph type="title"/>
          </p:nvPr>
        </p:nvSpPr>
        <p:spPr>
          <a:xfrm>
            <a:off x="677332" y="1498603"/>
            <a:ext cx="3854533" cy="1278468"/>
          </a:xfrm>
          <a:prstGeom prst="rect">
            <a:avLst/>
          </a:prstGeom>
        </p:spPr>
        <p:txBody>
          <a:bodyPr anchor="b"/>
          <a:lstStyle>
            <a:lvl1pPr>
              <a:defRPr sz="2000"/>
            </a:lvl1pPr>
          </a:lstStyle>
          <a:p>
            <a:pPr/>
            <a:r>
              <a:t>Texte du titre</a:t>
            </a:r>
          </a:p>
        </p:txBody>
      </p:sp>
      <p:sp>
        <p:nvSpPr>
          <p:cNvPr id="95" name="Texte niveau 1…"/>
          <p:cNvSpPr txBox="1"/>
          <p:nvPr>
            <p:ph type="body" sz="half" idx="1"/>
          </p:nvPr>
        </p:nvSpPr>
        <p:spPr>
          <a:xfrm>
            <a:off x="4760459" y="514922"/>
            <a:ext cx="4513544" cy="5526441"/>
          </a:xfrm>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96" name="Text Placeholder 3"/>
          <p:cNvSpPr/>
          <p:nvPr>
            <p:ph type="body" sz="quarter" idx="21"/>
          </p:nvPr>
        </p:nvSpPr>
        <p:spPr>
          <a:xfrm>
            <a:off x="677334" y="2777068"/>
            <a:ext cx="3854528" cy="2584455"/>
          </a:xfrm>
          <a:prstGeom prst="rect">
            <a:avLst/>
          </a:prstGeom>
        </p:spPr>
        <p:txBody>
          <a:bodyPr/>
          <a:lstStyle/>
          <a:p>
            <a:pPr/>
          </a:p>
        </p:txBody>
      </p:sp>
      <p:sp>
        <p:nvSpPr>
          <p:cNvPr id="9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Image avec légende">
    <p:spTree>
      <p:nvGrpSpPr>
        <p:cNvPr id="1" name=""/>
        <p:cNvGrpSpPr/>
        <p:nvPr/>
      </p:nvGrpSpPr>
      <p:grpSpPr>
        <a:xfrm>
          <a:off x="0" y="0"/>
          <a:ext cx="0" cy="0"/>
          <a:chOff x="0" y="0"/>
          <a:chExt cx="0" cy="0"/>
        </a:xfrm>
      </p:grpSpPr>
      <p:sp>
        <p:nvSpPr>
          <p:cNvPr id="104" name="Texte du titre"/>
          <p:cNvSpPr txBox="1"/>
          <p:nvPr>
            <p:ph type="title"/>
          </p:nvPr>
        </p:nvSpPr>
        <p:spPr>
          <a:xfrm>
            <a:off x="677332" y="4800600"/>
            <a:ext cx="8596670" cy="566738"/>
          </a:xfrm>
          <a:prstGeom prst="rect">
            <a:avLst/>
          </a:prstGeom>
        </p:spPr>
        <p:txBody>
          <a:bodyPr anchor="b"/>
          <a:lstStyle>
            <a:lvl1pPr>
              <a:defRPr sz="2400"/>
            </a:lvl1pPr>
          </a:lstStyle>
          <a:p>
            <a:pPr/>
            <a:r>
              <a:t>Texte du titre</a:t>
            </a:r>
          </a:p>
        </p:txBody>
      </p:sp>
      <p:sp>
        <p:nvSpPr>
          <p:cNvPr id="105" name="Picture Placeholder 2"/>
          <p:cNvSpPr/>
          <p:nvPr>
            <p:ph type="pic" sz="half" idx="21"/>
          </p:nvPr>
        </p:nvSpPr>
        <p:spPr>
          <a:xfrm>
            <a:off x="677332" y="609600"/>
            <a:ext cx="8596671" cy="3845718"/>
          </a:xfrm>
          <a:prstGeom prst="rect">
            <a:avLst/>
          </a:prstGeom>
        </p:spPr>
        <p:txBody>
          <a:bodyPr lIns="91439" tIns="45719" rIns="91439" bIns="45719">
            <a:noAutofit/>
          </a:bodyPr>
          <a:lstStyle/>
          <a:p>
            <a:pPr/>
          </a:p>
        </p:txBody>
      </p:sp>
      <p:sp>
        <p:nvSpPr>
          <p:cNvPr id="106" name="Texte niveau 1…"/>
          <p:cNvSpPr txBox="1"/>
          <p:nvPr>
            <p:ph type="body" sz="quarter" idx="1"/>
          </p:nvPr>
        </p:nvSpPr>
        <p:spPr>
          <a:xfrm>
            <a:off x="677332" y="5367337"/>
            <a:ext cx="8596670" cy="674029"/>
          </a:xfrm>
          <a:prstGeom prst="rect">
            <a:avLst/>
          </a:prstGeom>
        </p:spPr>
        <p:txBody>
          <a:bodyPr/>
          <a:lstStyle>
            <a:lvl1pPr marL="0" indent="0">
              <a:buClrTx/>
              <a:buSzTx/>
              <a:buFontTx/>
              <a:buNone/>
              <a:defRPr sz="1200"/>
            </a:lvl1pPr>
            <a:lvl2pPr marL="0" indent="0">
              <a:buClrTx/>
              <a:buSzTx/>
              <a:buFontTx/>
              <a:buNone/>
              <a:defRPr sz="1200"/>
            </a:lvl2pPr>
            <a:lvl3pPr marL="0" indent="0">
              <a:buClrTx/>
              <a:buSzTx/>
              <a:buFontTx/>
              <a:buNone/>
              <a:defRPr sz="1200"/>
            </a:lvl3pPr>
            <a:lvl4pPr marL="0" indent="0">
              <a:buClrTx/>
              <a:buSzTx/>
              <a:buFontTx/>
              <a:buNone/>
              <a:defRPr sz="1200"/>
            </a:lvl4pPr>
            <a:lvl5pPr marL="0" indent="0">
              <a:buClrTx/>
              <a:buSzTx/>
              <a:buFontTx/>
              <a:buNone/>
              <a:defRPr sz="1200"/>
            </a:lvl5pPr>
          </a:lstStyle>
          <a:p>
            <a:pPr/>
            <a:r>
              <a:t>Texte niveau 1</a:t>
            </a:r>
          </a:p>
          <a:p>
            <a:pPr lvl="1"/>
            <a:r>
              <a:t>Texte niveau 2</a:t>
            </a:r>
          </a:p>
          <a:p>
            <a:pPr lvl="2"/>
            <a:r>
              <a:t>Texte niveau 3</a:t>
            </a:r>
          </a:p>
          <a:p>
            <a:pPr lvl="3"/>
            <a:r>
              <a:t>Texte niveau 4</a:t>
            </a:r>
          </a:p>
          <a:p>
            <a:pPr lvl="4"/>
            <a:r>
              <a:t>Texte niveau 5</a:t>
            </a:r>
          </a:p>
        </p:txBody>
      </p:sp>
      <p:sp>
        <p:nvSpPr>
          <p:cNvPr id="107"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grpSp>
        <p:nvGrpSpPr>
          <p:cNvPr id="12" name="Group 6"/>
          <p:cNvGrpSpPr/>
          <p:nvPr/>
        </p:nvGrpSpPr>
        <p:grpSpPr>
          <a:xfrm>
            <a:off x="-7" y="-8474"/>
            <a:ext cx="12192012" cy="6866482"/>
            <a:chOff x="-1" y="-1"/>
            <a:chExt cx="12192010" cy="6866480"/>
          </a:xfrm>
        </p:grpSpPr>
        <p:sp>
          <p:nvSpPr>
            <p:cNvPr id="2" name="Straight Connector 19"/>
            <p:cNvSpPr/>
            <p:nvPr/>
          </p:nvSpPr>
          <p:spPr>
            <a:xfrm>
              <a:off x="9371016" y="8465"/>
              <a:ext cx="1219204" cy="6858015"/>
            </a:xfrm>
            <a:prstGeom prst="line">
              <a:avLst/>
            </a:prstGeom>
            <a:noFill/>
            <a:ln w="9525" cap="rnd">
              <a:solidFill>
                <a:srgbClr val="BFBFBF"/>
              </a:solidFill>
              <a:prstDash val="solid"/>
              <a:round/>
            </a:ln>
            <a:effectLst/>
          </p:spPr>
          <p:txBody>
            <a:bodyPr wrap="square" lIns="45718" tIns="45718" rIns="45718" bIns="45718" numCol="1" anchor="t">
              <a:noAutofit/>
            </a:bodyPr>
            <a:lstStyle/>
            <a:p>
              <a:pPr/>
            </a:p>
          </p:txBody>
        </p:sp>
        <p:sp>
          <p:nvSpPr>
            <p:cNvPr id="3" name="Straight Connector 20"/>
            <p:cNvSpPr/>
            <p:nvPr/>
          </p:nvSpPr>
          <p:spPr>
            <a:xfrm flipH="1">
              <a:off x="7425272" y="3689883"/>
              <a:ext cx="4763562" cy="3176594"/>
            </a:xfrm>
            <a:prstGeom prst="line">
              <a:avLst/>
            </a:prstGeom>
            <a:noFill/>
            <a:ln w="9525" cap="rnd">
              <a:solidFill>
                <a:srgbClr val="D9D9D9"/>
              </a:solidFill>
              <a:prstDash val="solid"/>
              <a:round/>
            </a:ln>
            <a:effectLst/>
          </p:spPr>
          <p:txBody>
            <a:bodyPr wrap="square" lIns="45718" tIns="45718" rIns="45718" bIns="45718" numCol="1" anchor="t">
              <a:noAutofit/>
            </a:bodyPr>
            <a:lstStyle/>
            <a:p>
              <a:pPr/>
            </a:p>
          </p:txBody>
        </p:sp>
        <p:sp>
          <p:nvSpPr>
            <p:cNvPr id="4" name="Rectangle 23"/>
            <p:cNvSpPr/>
            <p:nvPr/>
          </p:nvSpPr>
          <p:spPr>
            <a:xfrm>
              <a:off x="9181479" y="-2"/>
              <a:ext cx="3007356"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chemeClr val="accent1">
                <a:alpha val="30000"/>
              </a:schemeClr>
            </a:solidFill>
            <a:ln w="12700" cap="flat">
              <a:noFill/>
              <a:miter lim="400000"/>
            </a:ln>
            <a:effectLst/>
          </p:spPr>
          <p:txBody>
            <a:bodyPr wrap="square" lIns="45718" tIns="45718" rIns="45718" bIns="45718" numCol="1" anchor="t">
              <a:noAutofit/>
            </a:bodyPr>
            <a:lstStyle/>
            <a:p>
              <a:pPr/>
            </a:p>
          </p:txBody>
        </p:sp>
        <p:sp>
          <p:nvSpPr>
            <p:cNvPr id="5" name="Rectangle 25"/>
            <p:cNvSpPr/>
            <p:nvPr/>
          </p:nvSpPr>
          <p:spPr>
            <a:xfrm>
              <a:off x="9603445" y="-2"/>
              <a:ext cx="2588565"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chemeClr val="accent1">
                <a:alpha val="20000"/>
              </a:schemeClr>
            </a:solidFill>
            <a:ln w="12700" cap="flat">
              <a:noFill/>
              <a:miter lim="400000"/>
            </a:ln>
            <a:effectLst/>
          </p:spPr>
          <p:txBody>
            <a:bodyPr wrap="square" lIns="45718" tIns="45718" rIns="45718" bIns="45718" numCol="1" anchor="t">
              <a:noAutofit/>
            </a:bodyPr>
            <a:lstStyle/>
            <a:p>
              <a:pPr/>
            </a:p>
          </p:txBody>
        </p:sp>
        <p:sp>
          <p:nvSpPr>
            <p:cNvPr id="6" name="Isosceles Triangle 23"/>
            <p:cNvSpPr/>
            <p:nvPr/>
          </p:nvSpPr>
          <p:spPr>
            <a:xfrm>
              <a:off x="8932336" y="3056467"/>
              <a:ext cx="3259674" cy="381001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2">
                <a:alpha val="72000"/>
              </a:schemeClr>
            </a:solidFill>
            <a:ln w="12700" cap="flat">
              <a:noFill/>
              <a:miter lim="400000"/>
            </a:ln>
            <a:effectLst/>
          </p:spPr>
          <p:txBody>
            <a:bodyPr wrap="square" lIns="45718" tIns="45718" rIns="45718" bIns="45718" numCol="1" anchor="t">
              <a:noAutofit/>
            </a:bodyPr>
            <a:lstStyle/>
            <a:p>
              <a:pPr/>
            </a:p>
          </p:txBody>
        </p:sp>
        <p:sp>
          <p:nvSpPr>
            <p:cNvPr id="7" name="Rectangle 27"/>
            <p:cNvSpPr/>
            <p:nvPr/>
          </p:nvSpPr>
          <p:spPr>
            <a:xfrm>
              <a:off x="9334504" y="-2"/>
              <a:ext cx="2854332"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3F7819">
                <a:alpha val="70000"/>
              </a:srgbClr>
            </a:solidFill>
            <a:ln w="12700" cap="flat">
              <a:noFill/>
              <a:miter lim="400000"/>
            </a:ln>
            <a:effectLst/>
          </p:spPr>
          <p:txBody>
            <a:bodyPr wrap="square" lIns="45718" tIns="45718" rIns="45718" bIns="45718" numCol="1" anchor="t">
              <a:noAutofit/>
            </a:bodyPr>
            <a:lstStyle/>
            <a:p>
              <a:pPr/>
            </a:p>
          </p:txBody>
        </p:sp>
        <p:sp>
          <p:nvSpPr>
            <p:cNvPr id="8" name="Rectangle 28"/>
            <p:cNvSpPr/>
            <p:nvPr/>
          </p:nvSpPr>
          <p:spPr>
            <a:xfrm>
              <a:off x="10898734" y="-2"/>
              <a:ext cx="1290099"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C0E474">
                <a:alpha val="70000"/>
              </a:srgbClr>
            </a:solidFill>
            <a:ln w="12700" cap="flat">
              <a:noFill/>
              <a:miter lim="400000"/>
            </a:ln>
            <a:effectLst/>
          </p:spPr>
          <p:txBody>
            <a:bodyPr wrap="square" lIns="45718" tIns="45718" rIns="45718" bIns="45718" numCol="1" anchor="t">
              <a:noAutofit/>
            </a:bodyPr>
            <a:lstStyle/>
            <a:p>
              <a:pPr/>
            </a:p>
          </p:txBody>
        </p:sp>
        <p:sp>
          <p:nvSpPr>
            <p:cNvPr id="9" name="Rectangle 29"/>
            <p:cNvSpPr/>
            <p:nvPr/>
          </p:nvSpPr>
          <p:spPr>
            <a:xfrm>
              <a:off x="10939003" y="-2"/>
              <a:ext cx="1249831" cy="686648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chemeClr val="accent1">
                <a:alpha val="64999"/>
              </a:schemeClr>
            </a:solidFill>
            <a:ln w="12700" cap="flat">
              <a:noFill/>
              <a:miter lim="400000"/>
            </a:ln>
            <a:effectLst/>
          </p:spPr>
          <p:txBody>
            <a:bodyPr wrap="square" lIns="45718" tIns="45718" rIns="45718" bIns="45718" numCol="1" anchor="t">
              <a:noAutofit/>
            </a:bodyPr>
            <a:lstStyle/>
            <a:p>
              <a:pPr/>
            </a:p>
          </p:txBody>
        </p:sp>
        <p:sp>
          <p:nvSpPr>
            <p:cNvPr id="10" name="Isosceles Triangle 27"/>
            <p:cNvSpPr/>
            <p:nvPr/>
          </p:nvSpPr>
          <p:spPr>
            <a:xfrm>
              <a:off x="10371670" y="3598337"/>
              <a:ext cx="1817164" cy="326814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chemeClr val="accent1">
                <a:alpha val="80000"/>
              </a:schemeClr>
            </a:solidFill>
            <a:ln w="12700" cap="flat">
              <a:noFill/>
              <a:miter lim="400000"/>
            </a:ln>
            <a:effectLst/>
          </p:spPr>
          <p:txBody>
            <a:bodyPr wrap="square" lIns="45718" tIns="45718" rIns="45718" bIns="45718" numCol="1" anchor="t">
              <a:noAutofit/>
            </a:bodyPr>
            <a:lstStyle/>
            <a:p>
              <a:pPr/>
            </a:p>
          </p:txBody>
        </p:sp>
        <p:sp>
          <p:nvSpPr>
            <p:cNvPr id="11" name="Isosceles Triangle 28"/>
            <p:cNvSpPr/>
            <p:nvPr/>
          </p:nvSpPr>
          <p:spPr>
            <a:xfrm>
              <a:off x="-1" y="4021670"/>
              <a:ext cx="448738" cy="28448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chemeClr val="accent1">
                <a:alpha val="85000"/>
              </a:schemeClr>
            </a:solidFill>
            <a:ln w="12700" cap="flat">
              <a:noFill/>
              <a:miter lim="400000"/>
            </a:ln>
            <a:effectLst/>
          </p:spPr>
          <p:txBody>
            <a:bodyPr wrap="square" lIns="45718" tIns="45718" rIns="45718" bIns="45718" numCol="1" anchor="t">
              <a:noAutofit/>
            </a:bodyPr>
            <a:lstStyle/>
            <a:p>
              <a:pPr/>
            </a:p>
          </p:txBody>
        </p:sp>
      </p:grpSp>
      <p:sp>
        <p:nvSpPr>
          <p:cNvPr id="13" name="Texte du titre"/>
          <p:cNvSpPr txBox="1"/>
          <p:nvPr>
            <p:ph type="title"/>
          </p:nvPr>
        </p:nvSpPr>
        <p:spPr>
          <a:xfrm>
            <a:off x="677332" y="609600"/>
            <a:ext cx="8596671" cy="13208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Texte du titre</a:t>
            </a:r>
          </a:p>
        </p:txBody>
      </p:sp>
      <p:sp>
        <p:nvSpPr>
          <p:cNvPr id="14" name="Texte niveau 1…"/>
          <p:cNvSpPr txBox="1"/>
          <p:nvPr>
            <p:ph type="body" idx="1"/>
          </p:nvPr>
        </p:nvSpPr>
        <p:spPr>
          <a:xfrm>
            <a:off x="6805083" y="2438400"/>
            <a:ext cx="4775201" cy="4419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Texte niveau 1</a:t>
            </a:r>
          </a:p>
          <a:p>
            <a:pPr lvl="1"/>
            <a:r>
              <a:t>Texte niveau 2</a:t>
            </a:r>
          </a:p>
          <a:p>
            <a:pPr lvl="2"/>
            <a:r>
              <a:t>Texte niveau 3</a:t>
            </a:r>
          </a:p>
          <a:p>
            <a:pPr lvl="3"/>
            <a:r>
              <a:t>Texte niveau 4</a:t>
            </a:r>
          </a:p>
          <a:p>
            <a:pPr lvl="4"/>
            <a:r>
              <a:t>Texte niveau 5</a:t>
            </a:r>
          </a:p>
        </p:txBody>
      </p:sp>
      <p:sp>
        <p:nvSpPr>
          <p:cNvPr id="15" name="Numéro de diapositive"/>
          <p:cNvSpPr txBox="1"/>
          <p:nvPr>
            <p:ph type="sldNum" sz="quarter" idx="2"/>
          </p:nvPr>
        </p:nvSpPr>
        <p:spPr>
          <a:xfrm>
            <a:off x="9049985" y="6114706"/>
            <a:ext cx="224018" cy="218437"/>
          </a:xfrm>
          <a:prstGeom prst="rect">
            <a:avLst/>
          </a:prstGeom>
          <a:ln w="12700">
            <a:miter lim="400000"/>
          </a:ln>
        </p:spPr>
        <p:txBody>
          <a:bodyPr wrap="none" lIns="45718" tIns="45718" rIns="45718" bIns="45718" anchor="ctr">
            <a:spAutoFit/>
          </a:bodyPr>
          <a:lstStyle>
            <a:lvl1pPr algn="r">
              <a:defRPr sz="900">
                <a:solidFill>
                  <a:schemeClr val="accent1"/>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1pPr>
      <a:lvl2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2pPr>
      <a:lvl3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3pPr>
      <a:lvl4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4pPr>
      <a:lvl5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5pPr>
      <a:lvl6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6pPr>
      <a:lvl7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7pPr>
      <a:lvl8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8pPr>
      <a:lvl9pPr marL="0" marR="0" indent="0" algn="l" defTabSz="457200" rtl="0" latinLnBrk="0">
        <a:lnSpc>
          <a:spcPct val="100000"/>
        </a:lnSpc>
        <a:spcBef>
          <a:spcPts val="0"/>
        </a:spcBef>
        <a:spcAft>
          <a:spcPts val="0"/>
        </a:spcAft>
        <a:buClrTx/>
        <a:buSzTx/>
        <a:buFontTx/>
        <a:buNone/>
        <a:tabLst/>
        <a:defRPr b="0" baseline="0" cap="none" i="0" spc="0" strike="noStrike" sz="3600" u="none">
          <a:solidFill>
            <a:schemeClr val="accent1"/>
          </a:solidFill>
          <a:uFillTx/>
          <a:latin typeface="+mn-lt"/>
          <a:ea typeface="+mn-ea"/>
          <a:cs typeface="+mn-cs"/>
          <a:sym typeface="Trebuchet MS"/>
        </a:defRPr>
      </a:lvl9pPr>
    </p:titleStyle>
    <p:bodyStyle>
      <a:lvl1pPr marL="3429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1pPr>
      <a:lvl2pPr marL="778668" marR="0" indent="-321468"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2pPr>
      <a:lvl3pPr marL="1208314" marR="0" indent="-293914"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3pPr>
      <a:lvl4pPr marL="17145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4pPr>
      <a:lvl5pPr marL="21717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5pPr>
      <a:lvl6pPr marL="26289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6pPr>
      <a:lvl7pPr marL="30861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7pPr>
      <a:lvl8pPr marL="35433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8pPr>
      <a:lvl9pPr marL="4000500" marR="0" indent="-342900" algn="l" defTabSz="457200" rtl="0" latinLnBrk="0">
        <a:lnSpc>
          <a:spcPct val="100000"/>
        </a:lnSpc>
        <a:spcBef>
          <a:spcPts val="1000"/>
        </a:spcBef>
        <a:spcAft>
          <a:spcPts val="0"/>
        </a:spcAft>
        <a:buClr>
          <a:schemeClr val="accent1"/>
        </a:buClr>
        <a:buSzPct val="80000"/>
        <a:buFont typeface="Trebuchet MS"/>
        <a:buChar char="u"/>
        <a:tabLst/>
        <a:defRPr b="0" baseline="0" cap="none" i="0" spc="0" strike="noStrike" sz="1800" u="none">
          <a:solidFill>
            <a:srgbClr val="404040"/>
          </a:solidFill>
          <a:uFillTx/>
          <a:latin typeface="+mn-lt"/>
          <a:ea typeface="+mn-ea"/>
          <a:cs typeface="+mn-cs"/>
          <a:sym typeface="Trebuchet MS"/>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1pPr>
      <a:lvl2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2pPr>
      <a:lvl3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3pPr>
      <a:lvl4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4pPr>
      <a:lvl5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5pPr>
      <a:lvl6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6pPr>
      <a:lvl7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7pPr>
      <a:lvl8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8pPr>
      <a:lvl9pPr marL="0" marR="0" indent="0" algn="r" defTabSz="457200" rtl="0" latinLnBrk="0">
        <a:lnSpc>
          <a:spcPct val="100000"/>
        </a:lnSpc>
        <a:spcBef>
          <a:spcPts val="0"/>
        </a:spcBef>
        <a:spcAft>
          <a:spcPts val="0"/>
        </a:spcAft>
        <a:buClrTx/>
        <a:buSzTx/>
        <a:buFontTx/>
        <a:buNone/>
        <a:tabLst/>
        <a:defRPr b="0" baseline="0" cap="none" i="0" spc="0" strike="noStrike" sz="900" u="none">
          <a:solidFill>
            <a:schemeClr val="tx1"/>
          </a:solidFill>
          <a:uFillTx/>
          <a:latin typeface="+mn-lt"/>
          <a:ea typeface="+mn-ea"/>
          <a:cs typeface="+mn-cs"/>
          <a:sym typeface="Trebuchet M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Titre 1"/>
          <p:cNvSpPr txBox="1"/>
          <p:nvPr>
            <p:ph type="ctrTitle"/>
          </p:nvPr>
        </p:nvSpPr>
        <p:spPr>
          <a:xfrm>
            <a:off x="2045515" y="718750"/>
            <a:ext cx="8915405" cy="1381900"/>
          </a:xfrm>
          <a:prstGeom prst="rect">
            <a:avLst/>
          </a:prstGeom>
        </p:spPr>
        <p:txBody>
          <a:bodyPr/>
          <a:lstStyle/>
          <a:p>
            <a:pPr algn="ctr">
              <a:defRPr b="1" sz="2100">
                <a:solidFill>
                  <a:schemeClr val="accent2"/>
                </a:solidFill>
              </a:defRPr>
            </a:pPr>
            <a:r>
              <a:t>Association des seniors </a:t>
            </a:r>
            <a:br/>
            <a:r>
              <a:t>de Groupama Centre-Atlantique</a:t>
            </a:r>
            <a:br/>
          </a:p>
        </p:txBody>
      </p:sp>
      <p:sp>
        <p:nvSpPr>
          <p:cNvPr id="169" name="Sous-titre 2"/>
          <p:cNvSpPr txBox="1"/>
          <p:nvPr>
            <p:ph type="subTitle" sz="quarter" idx="1"/>
          </p:nvPr>
        </p:nvSpPr>
        <p:spPr>
          <a:xfrm>
            <a:off x="1971373" y="4044210"/>
            <a:ext cx="8915405" cy="1126288"/>
          </a:xfrm>
          <a:prstGeom prst="rect">
            <a:avLst/>
          </a:prstGeom>
        </p:spPr>
        <p:txBody>
          <a:bodyPr/>
          <a:lstStyle/>
          <a:p>
            <a:pPr algn="ctr">
              <a:defRPr b="1" sz="2400"/>
            </a:pPr>
            <a:r>
              <a:t>Bienvenue à notre Assemblée Générale</a:t>
            </a:r>
          </a:p>
          <a:p>
            <a:pPr algn="ctr">
              <a:defRPr b="1" sz="2400"/>
            </a:pPr>
            <a:r>
              <a:t>Mercredi 20 mars 2024</a:t>
            </a:r>
          </a:p>
        </p:txBody>
      </p:sp>
      <p:pic>
        <p:nvPicPr>
          <p:cNvPr id="170" name="Image 3" descr="Image 3"/>
          <p:cNvPicPr>
            <a:picLocks noChangeAspect="1"/>
          </p:cNvPicPr>
          <p:nvPr/>
        </p:nvPicPr>
        <p:blipFill>
          <a:blip r:embed="rId2">
            <a:extLst/>
          </a:blip>
          <a:stretch>
            <a:fillRect/>
          </a:stretch>
        </p:blipFill>
        <p:spPr>
          <a:xfrm>
            <a:off x="5609090" y="1642813"/>
            <a:ext cx="1639971" cy="2036637"/>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Titre 1"/>
          <p:cNvSpPr txBox="1"/>
          <p:nvPr>
            <p:ph type="title"/>
          </p:nvPr>
        </p:nvSpPr>
        <p:spPr>
          <a:xfrm>
            <a:off x="2592922" y="624110"/>
            <a:ext cx="8911692" cy="669236"/>
          </a:xfrm>
          <a:prstGeom prst="rect">
            <a:avLst/>
          </a:prstGeom>
        </p:spPr>
        <p:txBody>
          <a:bodyPr/>
          <a:lstStyle>
            <a:lvl1pPr>
              <a:defRPr b="1" sz="2400"/>
            </a:lvl1pPr>
          </a:lstStyle>
          <a:p>
            <a:pPr/>
            <a:r>
              <a:t>Présentation des résolutions 2022</a:t>
            </a:r>
          </a:p>
        </p:txBody>
      </p:sp>
      <p:sp>
        <p:nvSpPr>
          <p:cNvPr id="197" name="Rectangle 2"/>
          <p:cNvSpPr txBox="1"/>
          <p:nvPr/>
        </p:nvSpPr>
        <p:spPr>
          <a:xfrm>
            <a:off x="3093715" y="1251482"/>
            <a:ext cx="6004568" cy="462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pPr>
            <a:r>
              <a:t>1</a:t>
            </a:r>
            <a:r>
              <a:rPr baseline="30000"/>
              <a:t>ère</a:t>
            </a:r>
            <a:r>
              <a:t> résolution – Approbation du rapport moral</a:t>
            </a:r>
          </a:p>
          <a:p>
            <a:pPr/>
            <a:r>
              <a:t>Les membres de l’Assemblée Générale Ordinaire, après avoir pris connaissance du rapport moral du Conseil d’Administration approuvent le dit rapport.</a:t>
            </a:r>
          </a:p>
          <a:p>
            <a:pPr/>
            <a:r>
              <a:t> </a:t>
            </a:r>
          </a:p>
          <a:p>
            <a:pPr>
              <a:defRPr b="1"/>
            </a:pPr>
            <a:r>
              <a:t>2</a:t>
            </a:r>
            <a:r>
              <a:rPr baseline="30000"/>
              <a:t>ème</a:t>
            </a:r>
            <a:r>
              <a:t> résolution – Approbation des comptes – Quitus aux Administrateurs</a:t>
            </a:r>
          </a:p>
          <a:p>
            <a:pPr/>
            <a:r>
              <a:t>Les membres de l’Assemblée Générale Ordinaire, après avoir pris connaissance des comptes et du bilan de l’exercice arrêté au 31 décembre 2023 approuvent le rapport financier et affectent le résultat positif d’un montant de 254,62€ au compte report à nouveau.</a:t>
            </a:r>
          </a:p>
          <a:p>
            <a:pPr/>
            <a:r>
              <a:t>Les membres de l’Assemblée Générale Ordinaire donnent en conséquence, aux membres du Conseil d’Administration quitus entier et sans réserve, pour leur gestion au cours de l’exercice 2023.</a:t>
            </a:r>
          </a:p>
          <a:p>
            <a:pPr/>
            <a:r>
              <a:t> </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Titre 1"/>
          <p:cNvSpPr txBox="1"/>
          <p:nvPr>
            <p:ph type="title"/>
          </p:nvPr>
        </p:nvSpPr>
        <p:spPr>
          <a:xfrm>
            <a:off x="2592922" y="624110"/>
            <a:ext cx="8911692" cy="669236"/>
          </a:xfrm>
          <a:prstGeom prst="rect">
            <a:avLst/>
          </a:prstGeom>
        </p:spPr>
        <p:txBody>
          <a:bodyPr/>
          <a:lstStyle>
            <a:lvl1pPr>
              <a:defRPr b="1" sz="2400"/>
            </a:lvl1pPr>
          </a:lstStyle>
          <a:p>
            <a:pPr/>
            <a:r>
              <a:t>Présentation des résolutions 2022</a:t>
            </a:r>
          </a:p>
        </p:txBody>
      </p:sp>
      <p:sp>
        <p:nvSpPr>
          <p:cNvPr id="200" name="Rectangle 2"/>
          <p:cNvSpPr txBox="1"/>
          <p:nvPr/>
        </p:nvSpPr>
        <p:spPr>
          <a:xfrm>
            <a:off x="2749683" y="1293341"/>
            <a:ext cx="6005020" cy="489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a:pPr>
            <a:r>
              <a:t>3</a:t>
            </a:r>
            <a:r>
              <a:rPr baseline="30000"/>
              <a:t>ème</a:t>
            </a:r>
            <a:r>
              <a:t> résolution – Elections</a:t>
            </a:r>
          </a:p>
          <a:p>
            <a:pPr/>
            <a:r>
              <a:t>Les Administrateurs sortants en 2023 sont  renouvelables à la présente Assemblée Générale</a:t>
            </a:r>
          </a:p>
          <a:p>
            <a:pPr/>
            <a:r>
              <a:t>Le mandat des Administrateurs ci-après est prorogé d’un an : M. Jean-Jacques D’ANGLADE,M. Daniel DUGUET, Mme Jacqueline GODET, M. Serge HELLER, M. LEFEVRE Pascal, M. Jean-Pierre MARSAULT, M. RAVIGNON Luc, Mme SARRAZIN Maryse, M. THIBAUDEAU Christian, M. TRICARD Pascal, </a:t>
            </a:r>
          </a:p>
          <a:p>
            <a:pPr>
              <a:defRPr b="1"/>
            </a:pPr>
            <a:r>
              <a:t>4</a:t>
            </a:r>
            <a:r>
              <a:rPr baseline="30000"/>
              <a:t>ème</a:t>
            </a:r>
            <a:r>
              <a:t> résolution – Cotisation</a:t>
            </a:r>
          </a:p>
          <a:p>
            <a:pPr/>
            <a:r>
              <a:t>Le montant de la cotisation pour 2024 est reconduit à  20 euros. Tout versement effectué entre le 01 octobre et le 31 décembre 2023 couvrira l’exercice 2024.</a:t>
            </a:r>
          </a:p>
          <a:p>
            <a:pPr>
              <a:defRPr b="1"/>
            </a:pPr>
            <a:r>
              <a:t>5</a:t>
            </a:r>
            <a:r>
              <a:rPr baseline="30000"/>
              <a:t>ème</a:t>
            </a:r>
            <a:r>
              <a:t> résolution – Formalités</a:t>
            </a:r>
          </a:p>
          <a:p>
            <a:pPr/>
            <a:r>
              <a:t>Les membres de l’Assemblée Générale donnent pouvoir au Président, ou à toute personne s’y substituant afin de réaliser les formalités.</a:t>
            </a:r>
          </a:p>
          <a:p>
            <a:pPr/>
            <a:r>
              <a:t> </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itre 1"/>
          <p:cNvSpPr txBox="1"/>
          <p:nvPr>
            <p:ph type="title"/>
          </p:nvPr>
        </p:nvSpPr>
        <p:spPr>
          <a:xfrm>
            <a:off x="677333" y="609600"/>
            <a:ext cx="8596670" cy="1320800"/>
          </a:xfrm>
          <a:prstGeom prst="rect">
            <a:avLst/>
          </a:prstGeom>
        </p:spPr>
        <p:txBody>
          <a:bodyPr/>
          <a:lstStyle>
            <a:lvl1pPr>
              <a:defRPr b="1" sz="2400"/>
            </a:lvl1pPr>
          </a:lstStyle>
          <a:p>
            <a:pPr/>
            <a:r>
              <a:t>Questions / Réponses</a:t>
            </a:r>
          </a:p>
        </p:txBody>
      </p:sp>
      <p:pic>
        <p:nvPicPr>
          <p:cNvPr id="203" name="Image 4" descr="Image 4"/>
          <p:cNvPicPr>
            <a:picLocks noChangeAspect="1"/>
          </p:cNvPicPr>
          <p:nvPr/>
        </p:nvPicPr>
        <p:blipFill>
          <a:blip r:embed="rId2">
            <a:extLst/>
          </a:blip>
          <a:stretch>
            <a:fillRect/>
          </a:stretch>
        </p:blipFill>
        <p:spPr>
          <a:xfrm>
            <a:off x="677332" y="1930400"/>
            <a:ext cx="6147085" cy="338371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Titre 1"/>
          <p:cNvSpPr txBox="1"/>
          <p:nvPr>
            <p:ph type="title"/>
          </p:nvPr>
        </p:nvSpPr>
        <p:spPr>
          <a:xfrm>
            <a:off x="1438253" y="881542"/>
            <a:ext cx="8911688" cy="603333"/>
          </a:xfrm>
          <a:prstGeom prst="rect">
            <a:avLst/>
          </a:prstGeom>
        </p:spPr>
        <p:txBody>
          <a:bodyPr/>
          <a:lstStyle>
            <a:lvl1pPr>
              <a:defRPr b="1" sz="2200"/>
            </a:lvl1pPr>
          </a:lstStyle>
          <a:p>
            <a:pPr/>
            <a:r>
              <a:t>Renouvellement des membres du Conseil d’Administration</a:t>
            </a:r>
          </a:p>
        </p:txBody>
      </p:sp>
      <p:sp>
        <p:nvSpPr>
          <p:cNvPr id="206" name="Rectangle 2"/>
          <p:cNvSpPr txBox="1"/>
          <p:nvPr/>
        </p:nvSpPr>
        <p:spPr>
          <a:xfrm>
            <a:off x="3093715" y="-7397040"/>
            <a:ext cx="6004568" cy="294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spcBef>
                <a:spcPts val="1000"/>
              </a:spcBef>
              <a:defRPr sz="1400">
                <a:solidFill>
                  <a:srgbClr val="404040"/>
                </a:solidFill>
              </a:defRPr>
            </a:lvl1pPr>
          </a:lstStyle>
          <a:p>
            <a:pPr/>
            <a:r>
              <a:t>	</a:t>
            </a:r>
          </a:p>
        </p:txBody>
      </p:sp>
      <p:sp>
        <p:nvSpPr>
          <p:cNvPr id="207" name="Rectangle 3"/>
          <p:cNvSpPr txBox="1"/>
          <p:nvPr/>
        </p:nvSpPr>
        <p:spPr>
          <a:xfrm>
            <a:off x="2105179" y="1797997"/>
            <a:ext cx="6004565" cy="4587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Clr>
                <a:schemeClr val="accent1"/>
              </a:buClr>
              <a:buSzPct val="80000"/>
              <a:buFont typeface="Trebuchet MS"/>
              <a:buChar char="u"/>
              <a:defRPr sz="1400">
                <a:solidFill>
                  <a:srgbClr val="404040"/>
                </a:solidFill>
              </a:defRPr>
            </a:pPr>
            <a:r>
              <a:t>Sont renouvelables :</a:t>
            </a:r>
          </a:p>
          <a:p>
            <a:pPr>
              <a:spcBef>
                <a:spcPts val="1000"/>
              </a:spcBef>
              <a:defRPr sz="1400">
                <a:solidFill>
                  <a:srgbClr val="404040"/>
                </a:solidFill>
              </a:defRPr>
            </a:pPr>
            <a:r>
              <a:t>	D’ANGLADE Jean-Jacques</a:t>
            </a:r>
          </a:p>
          <a:p>
            <a:pPr>
              <a:spcBef>
                <a:spcPts val="1000"/>
              </a:spcBef>
              <a:defRPr sz="1400">
                <a:solidFill>
                  <a:srgbClr val="404040"/>
                </a:solidFill>
              </a:defRPr>
            </a:pPr>
            <a:r>
              <a:t>	DUGUET Daniel</a:t>
            </a:r>
          </a:p>
          <a:p>
            <a:pPr>
              <a:spcBef>
                <a:spcPts val="1000"/>
              </a:spcBef>
              <a:defRPr sz="1400">
                <a:solidFill>
                  <a:srgbClr val="404040"/>
                </a:solidFill>
              </a:defRPr>
            </a:pPr>
            <a:r>
              <a:t>	GODET Jacqueline</a:t>
            </a:r>
          </a:p>
          <a:p>
            <a:pPr>
              <a:spcBef>
                <a:spcPts val="1000"/>
              </a:spcBef>
              <a:defRPr sz="1400">
                <a:solidFill>
                  <a:srgbClr val="404040"/>
                </a:solidFill>
              </a:defRPr>
            </a:pPr>
            <a:r>
              <a:t>	HELLER Serge</a:t>
            </a:r>
          </a:p>
          <a:p>
            <a:pPr>
              <a:spcBef>
                <a:spcPts val="1000"/>
              </a:spcBef>
              <a:defRPr sz="1400">
                <a:solidFill>
                  <a:srgbClr val="404040"/>
                </a:solidFill>
              </a:defRPr>
            </a:pPr>
            <a:r>
              <a:t>	LEFEVRE Pascal</a:t>
            </a:r>
          </a:p>
          <a:p>
            <a:pPr>
              <a:spcBef>
                <a:spcPts val="1000"/>
              </a:spcBef>
              <a:defRPr sz="1400">
                <a:solidFill>
                  <a:srgbClr val="404040"/>
                </a:solidFill>
              </a:defRPr>
            </a:pPr>
            <a:r>
              <a:t>	MARSAULT Jean-Pierre</a:t>
            </a:r>
          </a:p>
          <a:p>
            <a:pPr>
              <a:spcBef>
                <a:spcPts val="1000"/>
              </a:spcBef>
              <a:defRPr sz="1400">
                <a:solidFill>
                  <a:srgbClr val="404040"/>
                </a:solidFill>
              </a:defRPr>
            </a:pPr>
            <a:r>
              <a:t>	RAVIGNON Luc</a:t>
            </a:r>
          </a:p>
          <a:p>
            <a:pPr>
              <a:spcBef>
                <a:spcPts val="1000"/>
              </a:spcBef>
              <a:defRPr sz="1400">
                <a:solidFill>
                  <a:srgbClr val="404040"/>
                </a:solidFill>
              </a:defRPr>
            </a:pPr>
            <a:r>
              <a:t>	SARRAZIN Maryse</a:t>
            </a:r>
          </a:p>
          <a:p>
            <a:pPr>
              <a:spcBef>
                <a:spcPts val="1000"/>
              </a:spcBef>
              <a:defRPr sz="1400">
                <a:solidFill>
                  <a:srgbClr val="404040"/>
                </a:solidFill>
              </a:defRPr>
            </a:pPr>
            <a:r>
              <a:t>	THIBAUDEAU Christian </a:t>
            </a:r>
          </a:p>
          <a:p>
            <a:pPr>
              <a:spcBef>
                <a:spcPts val="1000"/>
              </a:spcBef>
              <a:defRPr sz="1400">
                <a:solidFill>
                  <a:srgbClr val="404040"/>
                </a:solidFill>
              </a:defRPr>
            </a:pPr>
            <a:r>
              <a:t>	TRICARD Pascal</a:t>
            </a:r>
          </a:p>
          <a:p>
            <a:pPr>
              <a:spcBef>
                <a:spcPts val="1000"/>
              </a:spcBef>
              <a:defRPr sz="1400">
                <a:solidFill>
                  <a:srgbClr val="404040"/>
                </a:solidFill>
              </a:defRPr>
            </a:pPr>
          </a:p>
          <a:p>
            <a:pPr>
              <a:spcBef>
                <a:spcPts val="1000"/>
              </a:spcBef>
              <a:defRPr sz="1400">
                <a:solidFill>
                  <a:srgbClr val="404040"/>
                </a:solidFill>
              </a:defRPr>
            </a:pPr>
            <a:r>
              <a:t>Candidature du vérificateur des comptes</a:t>
            </a:r>
          </a:p>
          <a:p>
            <a:pPr>
              <a:spcBef>
                <a:spcPts val="1000"/>
              </a:spcBef>
              <a:defRPr sz="1400">
                <a:solidFill>
                  <a:srgbClr val="404040"/>
                </a:solidFill>
              </a:defRPr>
            </a:pPr>
            <a:r>
              <a:t>		</a:t>
            </a:r>
          </a:p>
        </p:txBody>
      </p:sp>
      <p:sp>
        <p:nvSpPr>
          <p:cNvPr id="208" name="Rectangle 6"/>
          <p:cNvSpPr txBox="1"/>
          <p:nvPr/>
        </p:nvSpPr>
        <p:spPr>
          <a:xfrm>
            <a:off x="6141718" y="1797998"/>
            <a:ext cx="6004566" cy="624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Clr>
                <a:schemeClr val="accent1"/>
              </a:buClr>
              <a:buSzPct val="80000"/>
              <a:buFont typeface="Trebuchet MS"/>
              <a:buChar char="u"/>
              <a:defRPr sz="1400">
                <a:solidFill>
                  <a:srgbClr val="404040"/>
                </a:solidFill>
              </a:defRPr>
            </a:pPr>
            <a:r>
              <a:t>Sont candidats :</a:t>
            </a:r>
          </a:p>
          <a:p>
            <a:pPr>
              <a:spcBef>
                <a:spcPts val="1000"/>
              </a:spcBef>
              <a:defRPr sz="1400">
                <a:solidFill>
                  <a:srgbClr val="404040"/>
                </a:solidFill>
              </a:defRPr>
            </a:pPr>
            <a:r>
              <a:t>	</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Titre 1"/>
          <p:cNvSpPr txBox="1"/>
          <p:nvPr>
            <p:ph type="title"/>
          </p:nvPr>
        </p:nvSpPr>
        <p:spPr>
          <a:xfrm>
            <a:off x="2370500" y="241799"/>
            <a:ext cx="8911692" cy="372668"/>
          </a:xfrm>
          <a:prstGeom prst="rect">
            <a:avLst/>
          </a:prstGeom>
        </p:spPr>
        <p:txBody>
          <a:bodyPr/>
          <a:lstStyle>
            <a:lvl1pPr defTabSz="425194">
              <a:defRPr b="1" sz="1700"/>
            </a:lvl1pPr>
          </a:lstStyle>
          <a:p>
            <a:pPr/>
            <a:r>
              <a:t>Nos projets 2024</a:t>
            </a:r>
          </a:p>
        </p:txBody>
      </p:sp>
      <p:sp>
        <p:nvSpPr>
          <p:cNvPr id="211" name="Rectangle 2"/>
          <p:cNvSpPr txBox="1"/>
          <p:nvPr/>
        </p:nvSpPr>
        <p:spPr>
          <a:xfrm>
            <a:off x="1528965" y="1028140"/>
            <a:ext cx="7392638" cy="437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Clr>
                <a:schemeClr val="accent1"/>
              </a:buClr>
              <a:buSzPct val="80000"/>
              <a:buFont typeface="Trebuchet MS"/>
              <a:buChar char="u"/>
              <a:defRPr sz="2400"/>
            </a:pPr>
          </a:p>
          <a:p>
            <a:pPr marL="342900" indent="-342900">
              <a:spcBef>
                <a:spcPts val="1000"/>
              </a:spcBef>
              <a:buClr>
                <a:schemeClr val="accent1"/>
              </a:buClr>
              <a:buSzPct val="80000"/>
              <a:buFont typeface="Trebuchet MS"/>
              <a:buChar char="u"/>
              <a:defRPr sz="1600">
                <a:solidFill>
                  <a:srgbClr val="404040"/>
                </a:solidFill>
              </a:defRPr>
            </a:pPr>
            <a:r>
              <a:t>Visite de l’Abbaye Royale de Celles sur Belle et des Mines d’argent des rois Francs de Melle</a:t>
            </a:r>
          </a:p>
          <a:p>
            <a:pPr marL="342900" indent="-342900">
              <a:spcBef>
                <a:spcPts val="1000"/>
              </a:spcBef>
              <a:buClr>
                <a:schemeClr val="accent1"/>
              </a:buClr>
              <a:buSzPct val="80000"/>
              <a:buFont typeface="Trebuchet MS"/>
              <a:buChar char="u"/>
              <a:defRPr sz="1600">
                <a:solidFill>
                  <a:srgbClr val="404040"/>
                </a:solidFill>
              </a:defRPr>
            </a:pPr>
            <a:r>
              <a:t> </a:t>
            </a:r>
          </a:p>
          <a:p>
            <a:pPr marL="342900" indent="-342900">
              <a:spcBef>
                <a:spcPts val="1000"/>
              </a:spcBef>
              <a:buClr>
                <a:schemeClr val="accent1"/>
              </a:buClr>
              <a:buSzPct val="80000"/>
              <a:buFont typeface="Trebuchet MS"/>
              <a:buChar char="u"/>
              <a:defRPr sz="1600">
                <a:solidFill>
                  <a:srgbClr val="404040"/>
                </a:solidFill>
              </a:defRPr>
            </a:pPr>
            <a:r>
              <a:t>Séjour de 2 journées au Zoo de Beauval octobre 2024 </a:t>
            </a:r>
          </a:p>
          <a:p>
            <a:pPr lvl="2">
              <a:spcBef>
                <a:spcPts val="1000"/>
              </a:spcBef>
              <a:defRPr sz="1600">
                <a:solidFill>
                  <a:srgbClr val="404040"/>
                </a:solidFill>
              </a:defRPr>
            </a:pPr>
            <a:r>
              <a:t>		Jeudi 10 et vendredi 11 octobre</a:t>
            </a:r>
          </a:p>
          <a:p>
            <a:pPr lvl="2">
              <a:spcBef>
                <a:spcPts val="1000"/>
              </a:spcBef>
              <a:defRPr sz="1600">
                <a:solidFill>
                  <a:srgbClr val="404040"/>
                </a:solidFill>
              </a:defRPr>
            </a:pPr>
            <a:r>
              <a:t>		Nombre minimum de 20 participants</a:t>
            </a:r>
          </a:p>
          <a:p>
            <a:pPr lvl="2">
              <a:spcBef>
                <a:spcPts val="1000"/>
              </a:spcBef>
              <a:defRPr sz="1600">
                <a:solidFill>
                  <a:srgbClr val="404040"/>
                </a:solidFill>
              </a:defRPr>
            </a:pPr>
            <a:r>
              <a:t>		Pass Hôtel (chambre double) + Diner (vins compris) – petit déjeuner</a:t>
            </a:r>
          </a:p>
          <a:p>
            <a:pPr lvl="2">
              <a:spcBef>
                <a:spcPts val="1000"/>
              </a:spcBef>
              <a:defRPr sz="1600">
                <a:solidFill>
                  <a:srgbClr val="404040"/>
                </a:solidFill>
              </a:defRPr>
            </a:pPr>
            <a:r>
              <a:t>		 + entrées deux jours sur le Zoo</a:t>
            </a:r>
          </a:p>
          <a:p>
            <a:pPr lvl="2">
              <a:spcBef>
                <a:spcPts val="1000"/>
              </a:spcBef>
              <a:defRPr sz="1600">
                <a:solidFill>
                  <a:srgbClr val="404040"/>
                </a:solidFill>
              </a:defRPr>
            </a:pPr>
            <a:r>
              <a:t>				Couple 		338 euros</a:t>
            </a:r>
          </a:p>
          <a:p>
            <a:pPr lvl="2">
              <a:spcBef>
                <a:spcPts val="1000"/>
              </a:spcBef>
              <a:defRPr sz="1600">
                <a:solidFill>
                  <a:srgbClr val="404040"/>
                </a:solidFill>
              </a:defRPr>
            </a:pPr>
            <a:r>
              <a:t>				Individuel 	169 euros (chambre seule 240€)</a:t>
            </a:r>
          </a:p>
          <a:p>
            <a:pPr lvl="2">
              <a:spcBef>
                <a:spcPts val="1000"/>
              </a:spcBef>
              <a:defRPr sz="1600">
                <a:solidFill>
                  <a:srgbClr val="404040"/>
                </a:solidFill>
              </a:defRPr>
            </a:pPr>
            <a:r>
              <a:t>	Participation de l’association : 50€ par couple, 25€ si adhérent seul</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Titre 1"/>
          <p:cNvSpPr txBox="1"/>
          <p:nvPr>
            <p:ph type="title"/>
          </p:nvPr>
        </p:nvSpPr>
        <p:spPr>
          <a:xfrm>
            <a:off x="2370500" y="241799"/>
            <a:ext cx="8911692" cy="372668"/>
          </a:xfrm>
          <a:prstGeom prst="rect">
            <a:avLst/>
          </a:prstGeom>
        </p:spPr>
        <p:txBody>
          <a:bodyPr/>
          <a:lstStyle>
            <a:lvl1pPr defTabSz="425194">
              <a:defRPr b="1" sz="1700"/>
            </a:lvl1pPr>
          </a:lstStyle>
          <a:p>
            <a:pPr/>
            <a:r>
              <a:t>Nos projets 2024</a:t>
            </a:r>
          </a:p>
        </p:txBody>
      </p:sp>
      <p:sp>
        <p:nvSpPr>
          <p:cNvPr id="214" name="Rectangle 2"/>
          <p:cNvSpPr txBox="1"/>
          <p:nvPr/>
        </p:nvSpPr>
        <p:spPr>
          <a:xfrm>
            <a:off x="1528965" y="1028139"/>
            <a:ext cx="7392638" cy="2517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Clr>
                <a:schemeClr val="accent1"/>
              </a:buClr>
              <a:buSzPct val="80000"/>
              <a:buFont typeface="Trebuchet MS"/>
              <a:buChar char="u"/>
              <a:defRPr sz="2400"/>
            </a:pPr>
          </a:p>
          <a:p>
            <a:pPr marL="342900" indent="-342900">
              <a:spcBef>
                <a:spcPts val="1000"/>
              </a:spcBef>
              <a:buClr>
                <a:schemeClr val="accent1"/>
              </a:buClr>
              <a:buSzPct val="80000"/>
              <a:buFont typeface="Trebuchet MS"/>
              <a:buChar char="u"/>
              <a:defRPr b="1" sz="1600">
                <a:solidFill>
                  <a:srgbClr val="404040"/>
                </a:solidFill>
              </a:defRPr>
            </a:pPr>
            <a:r>
              <a:t>Favoriser les initiatives locales</a:t>
            </a:r>
          </a:p>
          <a:p>
            <a:pPr lvl="5">
              <a:spcBef>
                <a:spcPts val="1000"/>
              </a:spcBef>
              <a:defRPr sz="1600">
                <a:solidFill>
                  <a:srgbClr val="404040"/>
                </a:solidFill>
              </a:defRPr>
            </a:pPr>
            <a:r>
              <a:t>		Mise à disposition d’un budget par regroupement départemental</a:t>
            </a:r>
          </a:p>
          <a:p>
            <a:pPr lvl="3">
              <a:spcBef>
                <a:spcPts val="1000"/>
              </a:spcBef>
              <a:defRPr sz="1600">
                <a:solidFill>
                  <a:srgbClr val="404040"/>
                </a:solidFill>
              </a:defRPr>
            </a:pPr>
            <a:r>
              <a:t>		Deux-Sèvres - Vendée - Charente Maritime 300€</a:t>
            </a:r>
            <a:br/>
            <a:r>
              <a:t>		Indre - Haute Vienne 200€</a:t>
            </a:r>
            <a:br/>
            <a:r>
              <a:t>		Vienne - Charente 200€</a:t>
            </a:r>
            <a:br/>
            <a:r>
              <a:t>		Gironde - Dordogne - Lot et Garonne 300€</a:t>
            </a:r>
            <a:br/>
            <a:r>
              <a:t>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6" name="Titre 1"/>
          <p:cNvSpPr txBox="1"/>
          <p:nvPr>
            <p:ph type="title"/>
          </p:nvPr>
        </p:nvSpPr>
        <p:spPr>
          <a:xfrm>
            <a:off x="2370500" y="241799"/>
            <a:ext cx="8911692" cy="372668"/>
          </a:xfrm>
          <a:prstGeom prst="rect">
            <a:avLst/>
          </a:prstGeom>
        </p:spPr>
        <p:txBody>
          <a:bodyPr/>
          <a:lstStyle>
            <a:lvl1pPr defTabSz="425194">
              <a:defRPr b="1" sz="1700"/>
            </a:lvl1pPr>
          </a:lstStyle>
          <a:p>
            <a:pPr/>
            <a:r>
              <a:t>LE THEME 2024</a:t>
            </a:r>
          </a:p>
        </p:txBody>
      </p:sp>
      <p:sp>
        <p:nvSpPr>
          <p:cNvPr id="217" name="Rectangle 2"/>
          <p:cNvSpPr txBox="1"/>
          <p:nvPr/>
        </p:nvSpPr>
        <p:spPr>
          <a:xfrm>
            <a:off x="1528965" y="1028139"/>
            <a:ext cx="7392638" cy="219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342900" indent="-342900">
              <a:spcBef>
                <a:spcPts val="1000"/>
              </a:spcBef>
              <a:buClr>
                <a:schemeClr val="accent1"/>
              </a:buClr>
              <a:buSzPct val="80000"/>
              <a:buFont typeface="Trebuchet MS"/>
              <a:buChar char="u"/>
              <a:defRPr sz="2400"/>
            </a:pPr>
          </a:p>
          <a:p>
            <a:pPr>
              <a:defRPr sz="1400">
                <a:latin typeface="+mj-lt"/>
                <a:ea typeface="+mj-ea"/>
                <a:cs typeface="+mj-cs"/>
                <a:sym typeface="Helvetica"/>
              </a:defRPr>
            </a:pPr>
            <a:r>
              <a:t>	</a:t>
            </a:r>
            <a:r>
              <a:rPr b="1"/>
              <a:t>Présentation des nouvelles formules de complémentaire santé </a:t>
            </a:r>
          </a:p>
          <a:p>
            <a:pPr>
              <a:defRPr b="1" sz="1400">
                <a:latin typeface="+mj-lt"/>
                <a:ea typeface="+mj-ea"/>
                <a:cs typeface="+mj-cs"/>
                <a:sym typeface="Helvetica"/>
              </a:defRPr>
            </a:pPr>
            <a:r>
              <a:t>		</a:t>
            </a:r>
          </a:p>
          <a:p>
            <a:pPr>
              <a:defRPr sz="1400">
                <a:latin typeface="+mj-lt"/>
                <a:ea typeface="+mj-ea"/>
                <a:cs typeface="+mj-cs"/>
                <a:sym typeface="Helvetica"/>
              </a:defRPr>
            </a:pPr>
            <a:r>
              <a:t>	</a:t>
            </a:r>
            <a:r>
              <a:rPr b="1"/>
              <a:t>Présentation des outils de simulation</a:t>
            </a:r>
          </a:p>
          <a:p>
            <a:pPr>
              <a:defRPr b="1" sz="1400">
                <a:latin typeface="+mj-lt"/>
                <a:ea typeface="+mj-ea"/>
                <a:cs typeface="+mj-cs"/>
                <a:sym typeface="Helvetica"/>
              </a:defRPr>
            </a:pPr>
          </a:p>
          <a:p>
            <a:pPr>
              <a:defRPr sz="1400">
                <a:latin typeface="+mj-lt"/>
                <a:ea typeface="+mj-ea"/>
                <a:cs typeface="+mj-cs"/>
                <a:sym typeface="Helvetica"/>
              </a:defRPr>
            </a:pPr>
            <a:r>
              <a:t>	</a:t>
            </a:r>
            <a:r>
              <a:rPr b="1"/>
              <a:t>Présentation de l’offre Assistance santé proposée par Mutuaide</a:t>
            </a:r>
          </a:p>
          <a:p>
            <a:pPr>
              <a:defRPr b="1" sz="1400">
                <a:latin typeface="+mj-lt"/>
                <a:ea typeface="+mj-ea"/>
                <a:cs typeface="+mj-cs"/>
                <a:sym typeface="Helvetica"/>
              </a:defRPr>
            </a:pPr>
          </a:p>
          <a:p>
            <a:pPr>
              <a:defRPr sz="1400">
                <a:latin typeface="+mj-lt"/>
                <a:ea typeface="+mj-ea"/>
                <a:cs typeface="+mj-cs"/>
                <a:sym typeface="Helvetica"/>
              </a:defRPr>
            </a:pPr>
            <a:r>
              <a:t> </a:t>
            </a:r>
          </a:p>
          <a:p>
            <a:pPr>
              <a:defRPr sz="1400">
                <a:latin typeface="+mj-lt"/>
                <a:ea typeface="+mj-ea"/>
                <a:cs typeface="+mj-cs"/>
                <a:sym typeface="Helvetica"/>
              </a:defRPr>
            </a:pPr>
            <a:r>
              <a:t>		</a:t>
            </a:r>
            <a:r>
              <a:rPr sz="1600"/>
              <a:t>Intervenants: Laurence DUPUY et  Robert GRAY</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9" name="Titre 1"/>
          <p:cNvSpPr txBox="1"/>
          <p:nvPr>
            <p:ph type="title"/>
          </p:nvPr>
        </p:nvSpPr>
        <p:spPr>
          <a:xfrm>
            <a:off x="1835043" y="970099"/>
            <a:ext cx="8911688" cy="1280894"/>
          </a:xfrm>
          <a:prstGeom prst="rect">
            <a:avLst/>
          </a:prstGeom>
        </p:spPr>
        <p:txBody>
          <a:bodyPr/>
          <a:lstStyle/>
          <a:p>
            <a:pPr algn="ctr" defTabSz="342900">
              <a:defRPr b="1" sz="1500"/>
            </a:pPr>
            <a:r>
              <a:t>Clôture de notre Assemblée Générale par </a:t>
            </a:r>
            <a:br/>
            <a:br/>
            <a:r>
              <a:t>Bruno GOICHON</a:t>
            </a:r>
            <a:br/>
            <a:br/>
            <a:r>
              <a:t>secrétaire général de Groupama Centre Atlantique</a:t>
            </a:r>
          </a:p>
        </p:txBody>
      </p:sp>
      <p:pic>
        <p:nvPicPr>
          <p:cNvPr id="220" name="Image 2" descr="Image 2"/>
          <p:cNvPicPr>
            <a:picLocks noChangeAspect="1"/>
          </p:cNvPicPr>
          <p:nvPr/>
        </p:nvPicPr>
        <p:blipFill>
          <a:blip r:embed="rId2">
            <a:extLst/>
          </a:blip>
          <a:stretch>
            <a:fillRect/>
          </a:stretch>
        </p:blipFill>
        <p:spPr>
          <a:xfrm>
            <a:off x="4005133" y="3738948"/>
            <a:ext cx="4000502" cy="114300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Titre 1"/>
          <p:cNvSpPr txBox="1"/>
          <p:nvPr>
            <p:ph type="title"/>
          </p:nvPr>
        </p:nvSpPr>
        <p:spPr>
          <a:xfrm>
            <a:off x="2592925" y="624110"/>
            <a:ext cx="8911688" cy="537427"/>
          </a:xfrm>
          <a:prstGeom prst="rect">
            <a:avLst/>
          </a:prstGeom>
        </p:spPr>
        <p:txBody>
          <a:bodyPr/>
          <a:lstStyle>
            <a:lvl1pPr>
              <a:defRPr b="1" sz="2400"/>
            </a:lvl1pPr>
          </a:lstStyle>
          <a:p>
            <a:pPr/>
            <a:r>
              <a:t>L’ordre du jour:</a:t>
            </a:r>
          </a:p>
        </p:txBody>
      </p:sp>
      <p:sp>
        <p:nvSpPr>
          <p:cNvPr id="173" name="Espace réservé du contenu 2"/>
          <p:cNvSpPr txBox="1"/>
          <p:nvPr>
            <p:ph type="body" idx="1"/>
          </p:nvPr>
        </p:nvSpPr>
        <p:spPr>
          <a:xfrm>
            <a:off x="2589211" y="1961974"/>
            <a:ext cx="8915401" cy="5568787"/>
          </a:xfrm>
          <a:prstGeom prst="rect">
            <a:avLst/>
          </a:prstGeom>
        </p:spPr>
        <p:txBody>
          <a:bodyPr/>
          <a:lstStyle/>
          <a:p>
            <a:pPr marL="0" indent="0">
              <a:buSzTx/>
              <a:buNone/>
              <a:defRPr b="1" sz="1400"/>
            </a:pPr>
            <a:r>
              <a:t>Partie statutaire</a:t>
            </a:r>
          </a:p>
          <a:p>
            <a:pPr>
              <a:defRPr sz="1400"/>
            </a:pPr>
            <a:r>
              <a:t>Assemblée générale ordinaire pour l’année 2023</a:t>
            </a:r>
          </a:p>
          <a:p>
            <a:pPr lvl="2" marL="742950" indent="-342900">
              <a:defRPr sz="1400"/>
            </a:pPr>
            <a:r>
              <a:t>Rapport moral </a:t>
            </a:r>
            <a:endParaRPr sz="1200"/>
          </a:p>
          <a:p>
            <a:pPr lvl="2" marL="742950" indent="-342900">
              <a:defRPr sz="1400"/>
            </a:pPr>
            <a:r>
              <a:t>Rapport financier </a:t>
            </a:r>
          </a:p>
          <a:p>
            <a:pPr lvl="2" marL="742950" indent="-342900">
              <a:defRPr sz="1400"/>
            </a:pPr>
            <a:r>
              <a:t>Présentation des résolutions</a:t>
            </a:r>
          </a:p>
          <a:p>
            <a:pPr>
              <a:defRPr sz="1400"/>
            </a:pPr>
            <a:r>
              <a:t>Questions / Réponses</a:t>
            </a:r>
          </a:p>
          <a:p>
            <a:pPr>
              <a:defRPr sz="1400"/>
            </a:pPr>
            <a:r>
              <a:t>Renouvellement des membres du Conseil d’Administration</a:t>
            </a:r>
          </a:p>
          <a:p>
            <a:pPr>
              <a:defRPr sz="1400"/>
            </a:pPr>
            <a:r>
              <a:t>Nos projets pour 2024</a:t>
            </a:r>
          </a:p>
          <a:p>
            <a:pPr marL="0" indent="0">
              <a:buSzTx/>
              <a:buNone/>
              <a:defRPr sz="1400"/>
            </a:pPr>
          </a:p>
          <a:p>
            <a:pPr marL="0" indent="0">
              <a:buSzTx/>
              <a:buNone/>
              <a:defRPr b="1" sz="1400"/>
            </a:pPr>
            <a:r>
              <a:t>Interventions</a:t>
            </a:r>
          </a:p>
          <a:p>
            <a:pPr marL="0" indent="0">
              <a:buSzTx/>
              <a:buNone/>
              <a:defRPr sz="1400"/>
            </a:pPr>
            <a:r>
              <a:t>	Présentation des nouveautés au sujet de la complémentaire santé ·</a:t>
            </a:r>
          </a:p>
          <a:p>
            <a:pPr marL="0" indent="0">
              <a:buSzTx/>
              <a:buNone/>
              <a:defRPr sz="1400"/>
            </a:pPr>
            <a:r>
              <a:t>	Présentation de l’offre Assistance santé proposée par Mutuaide </a:t>
            </a:r>
          </a:p>
          <a:p>
            <a:pPr marL="0" indent="0">
              <a:buSzTx/>
              <a:buNone/>
              <a:defRPr sz="1400"/>
            </a:pPr>
            <a:r>
              <a:t>	Informations de la Direction Générale de Groupama Centre Atlantique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Titre 1"/>
          <p:cNvSpPr txBox="1"/>
          <p:nvPr>
            <p:ph type="ctrTitle"/>
          </p:nvPr>
        </p:nvSpPr>
        <p:spPr>
          <a:xfrm>
            <a:off x="4335579" y="576649"/>
            <a:ext cx="2814814" cy="1350440"/>
          </a:xfrm>
          <a:prstGeom prst="rect">
            <a:avLst/>
          </a:prstGeom>
        </p:spPr>
        <p:txBody>
          <a:bodyPr/>
          <a:lstStyle/>
          <a:p>
            <a:pPr algn="ctr"/>
            <a:r>
              <a:t>ASGCA</a:t>
            </a:r>
            <a:br/>
            <a:r>
              <a:rPr sz="2000"/>
              <a:t>Rapport moral 2023</a:t>
            </a:r>
          </a:p>
        </p:txBody>
      </p:sp>
      <p:pic>
        <p:nvPicPr>
          <p:cNvPr id="176" name="Image 3" descr="Image 3"/>
          <p:cNvPicPr>
            <a:picLocks noChangeAspect="1"/>
          </p:cNvPicPr>
          <p:nvPr/>
        </p:nvPicPr>
        <p:blipFill>
          <a:blip r:embed="rId2">
            <a:extLst/>
          </a:blip>
          <a:stretch>
            <a:fillRect/>
          </a:stretch>
        </p:blipFill>
        <p:spPr>
          <a:xfrm>
            <a:off x="3901275" y="2215975"/>
            <a:ext cx="3683414" cy="290796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Titre 1"/>
          <p:cNvSpPr txBox="1"/>
          <p:nvPr>
            <p:ph type="ctrTitle"/>
          </p:nvPr>
        </p:nvSpPr>
        <p:spPr>
          <a:xfrm>
            <a:off x="4109106" y="564406"/>
            <a:ext cx="3294870" cy="1385408"/>
          </a:xfrm>
          <a:prstGeom prst="rect">
            <a:avLst/>
          </a:prstGeom>
        </p:spPr>
        <p:txBody>
          <a:bodyPr/>
          <a:lstStyle/>
          <a:p>
            <a:pPr algn="ctr"/>
            <a:r>
              <a:t>ASGCA</a:t>
            </a:r>
            <a:br/>
            <a:r>
              <a:rPr sz="2000"/>
              <a:t>Rapport Financier 2023</a:t>
            </a:r>
          </a:p>
        </p:txBody>
      </p:sp>
      <p:pic>
        <p:nvPicPr>
          <p:cNvPr id="179" name="Image 3" descr="Image 3"/>
          <p:cNvPicPr>
            <a:picLocks noChangeAspect="1"/>
          </p:cNvPicPr>
          <p:nvPr/>
        </p:nvPicPr>
        <p:blipFill>
          <a:blip r:embed="rId2">
            <a:extLst/>
          </a:blip>
          <a:stretch>
            <a:fillRect/>
          </a:stretch>
        </p:blipFill>
        <p:spPr>
          <a:xfrm>
            <a:off x="3870487" y="2248929"/>
            <a:ext cx="3772107" cy="2817342"/>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itre 1"/>
          <p:cNvSpPr txBox="1"/>
          <p:nvPr>
            <p:ph type="title"/>
          </p:nvPr>
        </p:nvSpPr>
        <p:spPr>
          <a:xfrm>
            <a:off x="677333" y="609600"/>
            <a:ext cx="8596670" cy="1320800"/>
          </a:xfrm>
          <a:prstGeom prst="rect">
            <a:avLst/>
          </a:prstGeom>
        </p:spPr>
        <p:txBody>
          <a:bodyPr/>
          <a:lstStyle/>
          <a:p>
            <a:pPr/>
            <a:r>
              <a:t>RECETTES</a:t>
            </a:r>
          </a:p>
        </p:txBody>
      </p:sp>
      <p:sp>
        <p:nvSpPr>
          <p:cNvPr id="182" name="Espace réservé du contenu 4"/>
          <p:cNvSpPr txBox="1"/>
          <p:nvPr>
            <p:ph type="body" sz="half" idx="1"/>
          </p:nvPr>
        </p:nvSpPr>
        <p:spPr>
          <a:xfrm>
            <a:off x="677333" y="2160589"/>
            <a:ext cx="8596670" cy="3880773"/>
          </a:xfrm>
          <a:prstGeom prst="rect">
            <a:avLst/>
          </a:prstGeom>
        </p:spPr>
        <p:txBody>
          <a:bodyPr/>
          <a:lstStyle/>
          <a:p>
            <a:pPr>
              <a:defRPr b="1"/>
            </a:pPr>
            <a:r>
              <a:t>Cotisations											1780,00 €</a:t>
            </a:r>
          </a:p>
          <a:p>
            <a:pPr>
              <a:defRPr b="1"/>
            </a:pPr>
            <a:r>
              <a:t>Manifestations									                 0 €</a:t>
            </a:r>
          </a:p>
          <a:p>
            <a:pPr>
              <a:defRPr b="1"/>
            </a:pPr>
          </a:p>
          <a:p>
            <a:pPr marL="0" indent="0">
              <a:buSzTx/>
              <a:buNone/>
              <a:defRPr b="1"/>
            </a:pPr>
          </a:p>
          <a:p>
            <a:pPr marL="0" indent="0">
              <a:buSzTx/>
              <a:buNone/>
              <a:defRPr b="1"/>
            </a:pPr>
          </a:p>
          <a:p>
            <a:pPr lvl="2" marL="1143000" indent="-228600" algn="ctr">
              <a:defRPr sz="2800"/>
            </a:pPr>
            <a:r>
              <a:t>TOTAL RECETTES			1780,00 €</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Titre 1"/>
          <p:cNvSpPr txBox="1"/>
          <p:nvPr>
            <p:ph type="title"/>
          </p:nvPr>
        </p:nvSpPr>
        <p:spPr>
          <a:xfrm>
            <a:off x="677333" y="609600"/>
            <a:ext cx="8596670" cy="1320800"/>
          </a:xfrm>
          <a:prstGeom prst="rect">
            <a:avLst/>
          </a:prstGeom>
        </p:spPr>
        <p:txBody>
          <a:bodyPr/>
          <a:lstStyle/>
          <a:p>
            <a:pPr/>
            <a:r>
              <a:t>DEPENSES</a:t>
            </a:r>
          </a:p>
        </p:txBody>
      </p:sp>
      <p:sp>
        <p:nvSpPr>
          <p:cNvPr id="185" name="Espace réservé du contenu 2"/>
          <p:cNvSpPr txBox="1"/>
          <p:nvPr>
            <p:ph type="body" sz="half" idx="1"/>
          </p:nvPr>
        </p:nvSpPr>
        <p:spPr>
          <a:xfrm>
            <a:off x="677333" y="2160589"/>
            <a:ext cx="8596670" cy="3880773"/>
          </a:xfrm>
          <a:prstGeom prst="rect">
            <a:avLst/>
          </a:prstGeom>
        </p:spPr>
        <p:txBody>
          <a:bodyPr/>
          <a:lstStyle/>
          <a:p>
            <a:pPr marL="0" indent="0" defTabSz="429768">
              <a:lnSpc>
                <a:spcPct val="81000"/>
              </a:lnSpc>
              <a:spcBef>
                <a:spcPts val="900"/>
              </a:spcBef>
              <a:buSzTx/>
              <a:buNone/>
              <a:defRPr b="1" sz="1500"/>
            </a:pPr>
            <a:r>
              <a:t>MANIFESTATIONS									  	  513,66 €</a:t>
            </a:r>
          </a:p>
          <a:p>
            <a:pPr marL="0" indent="0" defTabSz="429768">
              <a:lnSpc>
                <a:spcPct val="81000"/>
              </a:lnSpc>
              <a:spcBef>
                <a:spcPts val="900"/>
              </a:spcBef>
              <a:buSzTx/>
              <a:buNone/>
              <a:defRPr b="1" sz="1500"/>
            </a:pPr>
            <a:r>
              <a:t>ADMINISTRATION.                                                                          47,38 €</a:t>
            </a:r>
          </a:p>
          <a:p>
            <a:pPr marL="0" indent="0" defTabSz="429768">
              <a:lnSpc>
                <a:spcPct val="81000"/>
              </a:lnSpc>
              <a:spcBef>
                <a:spcPts val="900"/>
              </a:spcBef>
              <a:buSzTx/>
              <a:buNone/>
              <a:defRPr b="1" sz="1500"/>
            </a:pPr>
            <a:r>
              <a:t>ACHATS												      3,48 €</a:t>
            </a:r>
          </a:p>
          <a:p>
            <a:pPr marL="0" indent="0" defTabSz="429768">
              <a:lnSpc>
                <a:spcPct val="81000"/>
              </a:lnSpc>
              <a:spcBef>
                <a:spcPts val="900"/>
              </a:spcBef>
              <a:buSzTx/>
              <a:buNone/>
              <a:defRPr b="1" sz="1500"/>
            </a:pPr>
            <a:r>
              <a:t>REPAS ET CONVIVIALITE						  	                 458,45 €</a:t>
            </a:r>
          </a:p>
          <a:p>
            <a:pPr marL="0" indent="0" defTabSz="429768">
              <a:lnSpc>
                <a:spcPct val="81000"/>
              </a:lnSpc>
              <a:spcBef>
                <a:spcPts val="900"/>
              </a:spcBef>
              <a:buSzTx/>
              <a:buNone/>
              <a:defRPr b="1" sz="1500"/>
            </a:pPr>
            <a:r>
              <a:t>FRAIS DE DEPLACEMENTS							          305,20 €</a:t>
            </a:r>
          </a:p>
          <a:p>
            <a:pPr lvl="1" marL="0" indent="0" defTabSz="429768">
              <a:lnSpc>
                <a:spcPct val="81000"/>
              </a:lnSpc>
              <a:spcBef>
                <a:spcPts val="900"/>
              </a:spcBef>
              <a:buSzTx/>
              <a:buNone/>
              <a:defRPr b="1" sz="1500"/>
            </a:pPr>
            <a:r>
              <a:t>FRAIS FINANCIERS                                                                            7,00 € </a:t>
            </a:r>
          </a:p>
          <a:p>
            <a:pPr marL="0" indent="0" defTabSz="429768">
              <a:lnSpc>
                <a:spcPct val="81000"/>
              </a:lnSpc>
              <a:spcBef>
                <a:spcPts val="900"/>
              </a:spcBef>
              <a:buSzTx/>
              <a:buNone/>
              <a:defRPr b="1" sz="1500"/>
            </a:pPr>
            <a:r>
              <a:t>SECRETARIAT ET TELECOM								      8,39 €</a:t>
            </a:r>
          </a:p>
          <a:p>
            <a:pPr marL="0" indent="0" defTabSz="429768">
              <a:lnSpc>
                <a:spcPct val="81000"/>
              </a:lnSpc>
              <a:spcBef>
                <a:spcPts val="900"/>
              </a:spcBef>
              <a:buSzTx/>
              <a:buNone/>
              <a:defRPr b="1" sz="1500"/>
            </a:pPr>
            <a:r>
              <a:t>ASSURANCES										          181,82 €</a:t>
            </a:r>
          </a:p>
          <a:p>
            <a:pPr marL="0" indent="0" defTabSz="429768">
              <a:lnSpc>
                <a:spcPct val="81000"/>
              </a:lnSpc>
              <a:spcBef>
                <a:spcPts val="900"/>
              </a:spcBef>
              <a:buSzTx/>
              <a:buNone/>
              <a:defRPr b="1" sz="1500"/>
            </a:pPr>
          </a:p>
          <a:p>
            <a:pPr marL="0" indent="0" defTabSz="429768">
              <a:lnSpc>
                <a:spcPct val="81000"/>
              </a:lnSpc>
              <a:spcBef>
                <a:spcPts val="900"/>
              </a:spcBef>
              <a:buSzTx/>
              <a:buNone/>
              <a:defRPr sz="1500"/>
            </a:pPr>
          </a:p>
          <a:p>
            <a:pPr marL="0" indent="0" defTabSz="429768">
              <a:lnSpc>
                <a:spcPct val="81000"/>
              </a:lnSpc>
              <a:spcBef>
                <a:spcPts val="900"/>
              </a:spcBef>
              <a:buSzTx/>
              <a:buNone/>
              <a:defRPr sz="1500"/>
            </a:pPr>
          </a:p>
          <a:p>
            <a:pPr marL="0" indent="0" defTabSz="429768">
              <a:lnSpc>
                <a:spcPct val="81000"/>
              </a:lnSpc>
              <a:spcBef>
                <a:spcPts val="900"/>
              </a:spcBef>
              <a:buSzTx/>
              <a:buNone/>
              <a:defRPr sz="1500"/>
            </a:pPr>
            <a:r>
              <a:t>			</a:t>
            </a:r>
            <a:r>
              <a:rPr sz="2300"/>
              <a:t>TOTAL DEPENSES			1525,38 €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Titre 1"/>
          <p:cNvSpPr txBox="1"/>
          <p:nvPr>
            <p:ph type="title"/>
          </p:nvPr>
        </p:nvSpPr>
        <p:spPr>
          <a:xfrm>
            <a:off x="677333" y="609600"/>
            <a:ext cx="8596670" cy="1320800"/>
          </a:xfrm>
          <a:prstGeom prst="rect">
            <a:avLst/>
          </a:prstGeom>
        </p:spPr>
        <p:txBody>
          <a:bodyPr/>
          <a:lstStyle/>
          <a:p>
            <a:pPr/>
            <a:r>
              <a:t>RESULTAT DE L’EXERCICE 2022</a:t>
            </a:r>
          </a:p>
        </p:txBody>
      </p:sp>
      <p:sp>
        <p:nvSpPr>
          <p:cNvPr id="188" name="Espace réservé du contenu 2"/>
          <p:cNvSpPr txBox="1"/>
          <p:nvPr>
            <p:ph type="body" sz="half" idx="1"/>
          </p:nvPr>
        </p:nvSpPr>
        <p:spPr>
          <a:xfrm>
            <a:off x="677333" y="2160589"/>
            <a:ext cx="8596670" cy="3880773"/>
          </a:xfrm>
          <a:prstGeom prst="rect">
            <a:avLst/>
          </a:prstGeom>
        </p:spPr>
        <p:txBody>
          <a:bodyPr/>
          <a:lstStyle/>
          <a:p>
            <a:pPr marL="0" indent="0">
              <a:buSzTx/>
              <a:buNone/>
            </a:pPr>
            <a:r>
              <a:t>		</a:t>
            </a:r>
            <a:endParaRPr b="1"/>
          </a:p>
          <a:p>
            <a:pPr>
              <a:defRPr b="1"/>
            </a:pPr>
          </a:p>
          <a:p>
            <a:pPr>
              <a:defRPr b="1"/>
            </a:pPr>
            <a:r>
              <a:t>RECETTES												1780,00 </a:t>
            </a:r>
            <a:r>
              <a:rPr b="0"/>
              <a:t>€</a:t>
            </a:r>
          </a:p>
          <a:p>
            <a:pPr>
              <a:defRPr b="1"/>
            </a:pPr>
            <a:r>
              <a:t>DEPENSES											</a:t>
            </a:r>
            <a:r>
              <a:rPr b="0"/>
              <a:t>  	</a:t>
            </a:r>
            <a:r>
              <a:t>1525,38 </a:t>
            </a:r>
            <a:r>
              <a:rPr b="0"/>
              <a:t> €</a:t>
            </a:r>
          </a:p>
          <a:p>
            <a:pPr marL="0" indent="0">
              <a:buSzTx/>
              <a:buNone/>
              <a:defRPr>
                <a:solidFill>
                  <a:srgbClr val="000000"/>
                </a:solidFill>
              </a:defRPr>
            </a:pPr>
          </a:p>
          <a:p>
            <a:pPr marL="342899" indent="-342899">
              <a:defRPr b="1" sz="2000"/>
            </a:pPr>
            <a:r>
              <a:t>RESULTAT DE L’EXERCICE							 254,62 €</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Titre 1"/>
          <p:cNvSpPr txBox="1"/>
          <p:nvPr>
            <p:ph type="title"/>
          </p:nvPr>
        </p:nvSpPr>
        <p:spPr>
          <a:xfrm>
            <a:off x="677333" y="609600"/>
            <a:ext cx="8596670" cy="1320800"/>
          </a:xfrm>
          <a:prstGeom prst="rect">
            <a:avLst/>
          </a:prstGeom>
        </p:spPr>
        <p:txBody>
          <a:bodyPr/>
          <a:lstStyle/>
          <a:p>
            <a:pPr/>
            <a:r>
              <a:t>COMPTE BANCAIRE CREDIT AGRICOLE </a:t>
            </a:r>
          </a:p>
        </p:txBody>
      </p:sp>
      <p:sp>
        <p:nvSpPr>
          <p:cNvPr id="191" name="Espace réservé du contenu 2"/>
          <p:cNvSpPr txBox="1"/>
          <p:nvPr>
            <p:ph type="body" idx="1"/>
          </p:nvPr>
        </p:nvSpPr>
        <p:spPr>
          <a:xfrm>
            <a:off x="2854254" y="1540185"/>
            <a:ext cx="8915405" cy="3777629"/>
          </a:xfrm>
          <a:prstGeom prst="rect">
            <a:avLst/>
          </a:prstGeom>
        </p:spPr>
        <p:txBody>
          <a:bodyPr/>
          <a:lstStyle/>
          <a:p>
            <a:pPr marL="0" indent="0" defTabSz="425194">
              <a:lnSpc>
                <a:spcPct val="80000"/>
              </a:lnSpc>
              <a:spcBef>
                <a:spcPts val="900"/>
              </a:spcBef>
              <a:buSzTx/>
              <a:buNone/>
              <a:defRPr sz="1100"/>
            </a:pPr>
            <a:r>
              <a:t>		</a:t>
            </a:r>
          </a:p>
          <a:p>
            <a:pPr marL="0" indent="0" defTabSz="425194">
              <a:lnSpc>
                <a:spcPct val="80000"/>
              </a:lnSpc>
              <a:spcBef>
                <a:spcPts val="900"/>
              </a:spcBef>
              <a:buSzTx/>
              <a:buNone/>
              <a:defRPr b="1" sz="1100"/>
            </a:pPr>
          </a:p>
          <a:p>
            <a:pPr marL="0" indent="0" defTabSz="425194">
              <a:lnSpc>
                <a:spcPct val="80000"/>
              </a:lnSpc>
              <a:spcBef>
                <a:spcPts val="900"/>
              </a:spcBef>
              <a:buSzTx/>
              <a:buNone/>
              <a:defRPr b="1" sz="1100"/>
            </a:pPr>
          </a:p>
          <a:p>
            <a:pPr marL="0" indent="0" defTabSz="425194">
              <a:lnSpc>
                <a:spcPct val="80000"/>
              </a:lnSpc>
              <a:spcBef>
                <a:spcPts val="900"/>
              </a:spcBef>
              <a:buSzTx/>
              <a:buNone/>
              <a:defRPr b="1" sz="1100"/>
            </a:pPr>
            <a:r>
              <a:t>		</a:t>
            </a:r>
            <a:r>
              <a:rPr sz="1400"/>
              <a:t>SOLDE DE DEPART	AU 01/01/2023     		5934,46 €</a:t>
            </a:r>
          </a:p>
          <a:p>
            <a:pPr marL="0" indent="0" defTabSz="425194">
              <a:lnSpc>
                <a:spcPct val="80000"/>
              </a:lnSpc>
              <a:spcBef>
                <a:spcPts val="900"/>
              </a:spcBef>
              <a:buSzTx/>
              <a:buNone/>
              <a:defRPr b="1" sz="1400"/>
            </a:pPr>
          </a:p>
          <a:p>
            <a:pPr marL="0" indent="0" defTabSz="425194">
              <a:lnSpc>
                <a:spcPct val="80000"/>
              </a:lnSpc>
              <a:spcBef>
                <a:spcPts val="900"/>
              </a:spcBef>
              <a:buSzTx/>
              <a:buNone/>
              <a:defRPr b="1" sz="1400"/>
            </a:pPr>
          </a:p>
          <a:p>
            <a:pPr marL="0" indent="0" defTabSz="425194">
              <a:lnSpc>
                <a:spcPct val="80000"/>
              </a:lnSpc>
              <a:spcBef>
                <a:spcPts val="900"/>
              </a:spcBef>
              <a:buSzTx/>
              <a:buNone/>
              <a:defRPr b="1" sz="1400"/>
            </a:pPr>
          </a:p>
          <a:p>
            <a:pPr lvl="1" marL="0" indent="690943" defTabSz="425194">
              <a:lnSpc>
                <a:spcPct val="80000"/>
              </a:lnSpc>
              <a:spcBef>
                <a:spcPts val="900"/>
              </a:spcBef>
              <a:buSzTx/>
              <a:buNone/>
              <a:defRPr b="1" sz="1400">
                <a:solidFill>
                  <a:srgbClr val="000000"/>
                </a:solidFill>
              </a:defRPr>
            </a:pPr>
            <a:r>
              <a:t>		RESULTAT DE L’EXERCICE				 </a:t>
            </a:r>
            <a:r>
              <a:rPr>
                <a:solidFill>
                  <a:srgbClr val="404040"/>
                </a:solidFill>
              </a:rPr>
              <a:t> 254,62 €</a:t>
            </a:r>
            <a:endParaRPr sz="1100"/>
          </a:p>
          <a:p>
            <a:pPr marL="318897" indent="-318897" defTabSz="425194">
              <a:lnSpc>
                <a:spcPct val="80000"/>
              </a:lnSpc>
              <a:spcBef>
                <a:spcPts val="900"/>
              </a:spcBef>
              <a:defRPr b="1" sz="1100">
                <a:solidFill>
                  <a:srgbClr val="000000"/>
                </a:solidFill>
              </a:defRPr>
            </a:pPr>
          </a:p>
          <a:p>
            <a:pPr marL="0" indent="0" defTabSz="425194">
              <a:lnSpc>
                <a:spcPct val="80000"/>
              </a:lnSpc>
              <a:spcBef>
                <a:spcPts val="900"/>
              </a:spcBef>
              <a:buSzTx/>
              <a:buNone/>
              <a:defRPr b="1" sz="1400">
                <a:solidFill>
                  <a:srgbClr val="000000"/>
                </a:solidFill>
              </a:defRPr>
            </a:pPr>
            <a:r>
              <a:t>				</a:t>
            </a:r>
            <a:endParaRPr sz="2100"/>
          </a:p>
          <a:p>
            <a:pPr marL="318897" indent="-318897" defTabSz="425194">
              <a:lnSpc>
                <a:spcPct val="80000"/>
              </a:lnSpc>
              <a:spcBef>
                <a:spcPts val="900"/>
              </a:spcBef>
              <a:defRPr b="1" sz="2100">
                <a:solidFill>
                  <a:srgbClr val="000000"/>
                </a:solidFill>
              </a:defRPr>
            </a:pPr>
          </a:p>
          <a:p>
            <a:pPr marL="0" indent="0" defTabSz="425194">
              <a:lnSpc>
                <a:spcPct val="80000"/>
              </a:lnSpc>
              <a:spcBef>
                <a:spcPts val="900"/>
              </a:spcBef>
              <a:buSzTx/>
              <a:buNone/>
              <a:defRPr b="1" sz="1400"/>
            </a:pPr>
            <a:r>
              <a:t>		NOUVEAU SOLDE AU 31/12/2023			6189,08 €</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3" name="Titre 1"/>
          <p:cNvSpPr txBox="1"/>
          <p:nvPr>
            <p:ph type="ctrTitle"/>
          </p:nvPr>
        </p:nvSpPr>
        <p:spPr>
          <a:xfrm>
            <a:off x="4109106" y="564406"/>
            <a:ext cx="3294870" cy="1385408"/>
          </a:xfrm>
          <a:prstGeom prst="rect">
            <a:avLst/>
          </a:prstGeom>
        </p:spPr>
        <p:txBody>
          <a:bodyPr/>
          <a:lstStyle/>
          <a:p>
            <a:pPr algn="ctr"/>
            <a:r>
              <a:t>ASGCA</a:t>
            </a:r>
            <a:br/>
            <a:r>
              <a:rPr sz="2000"/>
              <a:t>Résolutions</a:t>
            </a:r>
          </a:p>
        </p:txBody>
      </p:sp>
      <p:pic>
        <p:nvPicPr>
          <p:cNvPr id="194" name="Image" descr="Image"/>
          <p:cNvPicPr>
            <a:picLocks noChangeAspect="1"/>
          </p:cNvPicPr>
          <p:nvPr/>
        </p:nvPicPr>
        <p:blipFill>
          <a:blip r:embed="rId2">
            <a:extLst/>
          </a:blip>
          <a:stretch>
            <a:fillRect/>
          </a:stretch>
        </p:blipFill>
        <p:spPr>
          <a:xfrm>
            <a:off x="3786897" y="2124111"/>
            <a:ext cx="3939288" cy="2609778"/>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Facette">
  <a:themeElements>
    <a:clrScheme name="Facette">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te">
      <a:majorFont>
        <a:latin typeface="Helvetica"/>
        <a:ea typeface="Helvetica"/>
        <a:cs typeface="Helvetica"/>
      </a:majorFont>
      <a:minorFont>
        <a:latin typeface="Trebuchet MS"/>
        <a:ea typeface="Trebuchet MS"/>
        <a:cs typeface="Trebuchet MS"/>
      </a:minorFont>
    </a:fontScheme>
    <a:fmtScheme name="Facet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Facette">
  <a:themeElements>
    <a:clrScheme name="Facette">
      <a:dk1>
        <a:srgbClr val="000000"/>
      </a:dk1>
      <a:lt1>
        <a:srgbClr val="FFFFFF"/>
      </a:lt1>
      <a:dk2>
        <a:srgbClr val="A7A7A7"/>
      </a:dk2>
      <a:lt2>
        <a:srgbClr val="535353"/>
      </a:lt2>
      <a:accent1>
        <a:srgbClr val="90C226"/>
      </a:accent1>
      <a:accent2>
        <a:srgbClr val="54A021"/>
      </a:accent2>
      <a:accent3>
        <a:srgbClr val="E6B91E"/>
      </a:accent3>
      <a:accent4>
        <a:srgbClr val="E76618"/>
      </a:accent4>
      <a:accent5>
        <a:srgbClr val="C42F1A"/>
      </a:accent5>
      <a:accent6>
        <a:srgbClr val="918655"/>
      </a:accent6>
      <a:hlink>
        <a:srgbClr val="0000FF"/>
      </a:hlink>
      <a:folHlink>
        <a:srgbClr val="FF00FF"/>
      </a:folHlink>
    </a:clrScheme>
    <a:fontScheme name="Facette">
      <a:majorFont>
        <a:latin typeface="Helvetica"/>
        <a:ea typeface="Helvetica"/>
        <a:cs typeface="Helvetica"/>
      </a:majorFont>
      <a:minorFont>
        <a:latin typeface="Trebuchet MS"/>
        <a:ea typeface="Trebuchet MS"/>
        <a:cs typeface="Trebuchet MS"/>
      </a:minorFont>
    </a:fontScheme>
    <a:fmtScheme name="Facet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
          <a:effectLst>
            <a:outerShdw sx="100000" sy="100000" kx="0" ky="0" algn="b" rotWithShape="0" blurRad="38100" dist="254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54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Trebuchet M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