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authors.xml" ContentType="application/vnd.ms-powerpoint.author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9" r:id="rId4"/>
  </p:sldMasterIdLst>
  <p:notesMasterIdLst>
    <p:notesMasterId r:id="rId17"/>
  </p:notesMasterIdLst>
  <p:sldIdLst>
    <p:sldId id="284" r:id="rId5"/>
    <p:sldId id="471" r:id="rId6"/>
    <p:sldId id="463" r:id="rId7"/>
    <p:sldId id="472" r:id="rId8"/>
    <p:sldId id="473" r:id="rId9"/>
    <p:sldId id="481" r:id="rId10"/>
    <p:sldId id="482" r:id="rId11"/>
    <p:sldId id="474" r:id="rId12"/>
    <p:sldId id="478" r:id="rId13"/>
    <p:sldId id="479" r:id="rId14"/>
    <p:sldId id="480" r:id="rId15"/>
    <p:sldId id="476" r:id="rId16"/>
  </p:sldIdLst>
  <p:sldSz cx="9144000" cy="6858000" type="screen4x3"/>
  <p:notesSz cx="6797675" cy="9926638"/>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9BB7473-72D5-D236-6431-F033943ADA88}" name="GRAY Robert" initials="GR" userId="S::rgray@groupama-ca.fr::170a83cc-68df-408a-a215-f1fa99ee4da7" providerId="AD"/>
  <p188:author id="{497D8F88-5871-5C0A-8A92-099A15A9A4F7}" name="FORTIN Gladys" initials="FG" userId="S::GFORTIN@groupama-ca.fr::8d2a122f-c18b-4222-8b72-effa74b42f41" providerId="AD"/>
  <p188:author id="{2E0078B1-018D-D3ED-CC6B-24010970D9DB}" name="DUBOIS MASSIAS Melanie" initials="DM" userId="S::mduboismassias@groupama-ca.fr::2ab3b9d4-c69b-4b54-949e-1175cb0e3c9f" providerId="AD"/>
  <p188:author id="{EBD38FB8-BFEF-9DA0-5D24-6CCBDB48B75F}" name="GRAY Robert" initials="GR" userId="S::RGRAY@groupama-ca.fr::170a83cc-68df-408a-a215-f1fa99ee4da7"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AEA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3770FA8-5EBE-25F1-E1D6-D01C8C571792}" v="12" dt="2024-03-14T13:06:06.751"/>
    <p1510:client id="{C6BC270F-50DD-4B0C-95AE-8BF20568D185}" v="250" dt="2024-03-15T08:20:38.403"/>
  </p1510:revLst>
</p1510:revInfo>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Style moyen 2 - Accentuation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EB344D84-9AFB-497E-A393-DC336BA19D2E}" styleName="Style moyen 3 - Accentuation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073A0DAA-6AF3-43AB-8588-CEC1D06C72B9}" styleName="Style moye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6" d="100"/>
          <a:sy n="106" d="100"/>
        </p:scale>
        <p:origin x="1686" y="11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RAY Robert" userId="170a83cc-68df-408a-a215-f1fa99ee4da7" providerId="ADAL" clId="{9DE2614F-25A6-40D8-96B4-A917F4AB1CF5}"/>
    <pc:docChg chg="undo custSel addSld delSld modSld sldOrd">
      <pc:chgData name="GRAY Robert" userId="170a83cc-68df-408a-a215-f1fa99ee4da7" providerId="ADAL" clId="{9DE2614F-25A6-40D8-96B4-A917F4AB1CF5}" dt="2024-03-06T16:46:09.112" v="3302" actId="6549"/>
      <pc:docMkLst>
        <pc:docMk/>
      </pc:docMkLst>
      <pc:sldChg chg="modSp mod">
        <pc:chgData name="GRAY Robert" userId="170a83cc-68df-408a-a215-f1fa99ee4da7" providerId="ADAL" clId="{9DE2614F-25A6-40D8-96B4-A917F4AB1CF5}" dt="2024-03-05T13:39:22.978" v="1523" actId="207"/>
        <pc:sldMkLst>
          <pc:docMk/>
          <pc:sldMk cId="1910929624" sldId="284"/>
        </pc:sldMkLst>
        <pc:spChg chg="mod">
          <ac:chgData name="GRAY Robert" userId="170a83cc-68df-408a-a215-f1fa99ee4da7" providerId="ADAL" clId="{9DE2614F-25A6-40D8-96B4-A917F4AB1CF5}" dt="2024-03-05T13:39:22.978" v="1523" actId="207"/>
          <ac:spMkLst>
            <pc:docMk/>
            <pc:sldMk cId="1910929624" sldId="284"/>
            <ac:spMk id="24578" creationId="{00000000-0000-0000-0000-000000000000}"/>
          </ac:spMkLst>
        </pc:spChg>
      </pc:sldChg>
      <pc:sldChg chg="del">
        <pc:chgData name="GRAY Robert" userId="170a83cc-68df-408a-a215-f1fa99ee4da7" providerId="ADAL" clId="{9DE2614F-25A6-40D8-96B4-A917F4AB1CF5}" dt="2024-03-05T14:49:22.718" v="2967" actId="47"/>
        <pc:sldMkLst>
          <pc:docMk/>
          <pc:sldMk cId="3610110439" sldId="456"/>
        </pc:sldMkLst>
      </pc:sldChg>
      <pc:sldChg chg="del">
        <pc:chgData name="GRAY Robert" userId="170a83cc-68df-408a-a215-f1fa99ee4da7" providerId="ADAL" clId="{9DE2614F-25A6-40D8-96B4-A917F4AB1CF5}" dt="2024-03-05T14:49:34.119" v="2969" actId="47"/>
        <pc:sldMkLst>
          <pc:docMk/>
          <pc:sldMk cId="2649850579" sldId="457"/>
        </pc:sldMkLst>
      </pc:sldChg>
      <pc:sldChg chg="del">
        <pc:chgData name="GRAY Robert" userId="170a83cc-68df-408a-a215-f1fa99ee4da7" providerId="ADAL" clId="{9DE2614F-25A6-40D8-96B4-A917F4AB1CF5}" dt="2024-03-05T14:49:27.514" v="2968" actId="47"/>
        <pc:sldMkLst>
          <pc:docMk/>
          <pc:sldMk cId="653519171" sldId="462"/>
        </pc:sldMkLst>
      </pc:sldChg>
      <pc:sldChg chg="modSp mod">
        <pc:chgData name="GRAY Robert" userId="170a83cc-68df-408a-a215-f1fa99ee4da7" providerId="ADAL" clId="{9DE2614F-25A6-40D8-96B4-A917F4AB1CF5}" dt="2024-03-05T13:43:26.393" v="1570" actId="20577"/>
        <pc:sldMkLst>
          <pc:docMk/>
          <pc:sldMk cId="2119243815" sldId="463"/>
        </pc:sldMkLst>
        <pc:spChg chg="mod">
          <ac:chgData name="GRAY Robert" userId="170a83cc-68df-408a-a215-f1fa99ee4da7" providerId="ADAL" clId="{9DE2614F-25A6-40D8-96B4-A917F4AB1CF5}" dt="2024-03-05T13:43:26.393" v="1570" actId="20577"/>
          <ac:spMkLst>
            <pc:docMk/>
            <pc:sldMk cId="2119243815" sldId="463"/>
            <ac:spMk id="2" creationId="{E489BB5C-0C33-0AB4-9A93-B088E03C11C2}"/>
          </ac:spMkLst>
        </pc:spChg>
      </pc:sldChg>
      <pc:sldChg chg="del">
        <pc:chgData name="GRAY Robert" userId="170a83cc-68df-408a-a215-f1fa99ee4da7" providerId="ADAL" clId="{9DE2614F-25A6-40D8-96B4-A917F4AB1CF5}" dt="2024-03-05T14:49:38.280" v="2970" actId="47"/>
        <pc:sldMkLst>
          <pc:docMk/>
          <pc:sldMk cId="686330384" sldId="466"/>
        </pc:sldMkLst>
      </pc:sldChg>
      <pc:sldChg chg="del">
        <pc:chgData name="GRAY Robert" userId="170a83cc-68df-408a-a215-f1fa99ee4da7" providerId="ADAL" clId="{9DE2614F-25A6-40D8-96B4-A917F4AB1CF5}" dt="2024-03-05T14:49:57.243" v="2971" actId="47"/>
        <pc:sldMkLst>
          <pc:docMk/>
          <pc:sldMk cId="3533993718" sldId="467"/>
        </pc:sldMkLst>
      </pc:sldChg>
      <pc:sldChg chg="del">
        <pc:chgData name="GRAY Robert" userId="170a83cc-68df-408a-a215-f1fa99ee4da7" providerId="ADAL" clId="{9DE2614F-25A6-40D8-96B4-A917F4AB1CF5}" dt="2024-03-05T14:49:57.243" v="2971" actId="47"/>
        <pc:sldMkLst>
          <pc:docMk/>
          <pc:sldMk cId="778342363" sldId="468"/>
        </pc:sldMkLst>
      </pc:sldChg>
      <pc:sldChg chg="del">
        <pc:chgData name="GRAY Robert" userId="170a83cc-68df-408a-a215-f1fa99ee4da7" providerId="ADAL" clId="{9DE2614F-25A6-40D8-96B4-A917F4AB1CF5}" dt="2024-03-05T14:49:57.243" v="2971" actId="47"/>
        <pc:sldMkLst>
          <pc:docMk/>
          <pc:sldMk cId="2326634272" sldId="469"/>
        </pc:sldMkLst>
      </pc:sldChg>
      <pc:sldChg chg="new del">
        <pc:chgData name="GRAY Robert" userId="170a83cc-68df-408a-a215-f1fa99ee4da7" providerId="ADAL" clId="{9DE2614F-25A6-40D8-96B4-A917F4AB1CF5}" dt="2024-03-05T11:19:17.535" v="2" actId="47"/>
        <pc:sldMkLst>
          <pc:docMk/>
          <pc:sldMk cId="3815079560" sldId="470"/>
        </pc:sldMkLst>
      </pc:sldChg>
      <pc:sldChg chg="addSp delSp modSp new mod">
        <pc:chgData name="GRAY Robert" userId="170a83cc-68df-408a-a215-f1fa99ee4da7" providerId="ADAL" clId="{9DE2614F-25A6-40D8-96B4-A917F4AB1CF5}" dt="2024-03-05T14:21:46.712" v="2427" actId="20577"/>
        <pc:sldMkLst>
          <pc:docMk/>
          <pc:sldMk cId="2513137835" sldId="471"/>
        </pc:sldMkLst>
        <pc:spChg chg="mod">
          <ac:chgData name="GRAY Robert" userId="170a83cc-68df-408a-a215-f1fa99ee4da7" providerId="ADAL" clId="{9DE2614F-25A6-40D8-96B4-A917F4AB1CF5}" dt="2024-03-05T14:21:46.712" v="2427" actId="20577"/>
          <ac:spMkLst>
            <pc:docMk/>
            <pc:sldMk cId="2513137835" sldId="471"/>
            <ac:spMk id="2" creationId="{A24D3053-B107-9C88-2B43-D54935324600}"/>
          </ac:spMkLst>
        </pc:spChg>
        <pc:spChg chg="mod">
          <ac:chgData name="GRAY Robert" userId="170a83cc-68df-408a-a215-f1fa99ee4da7" providerId="ADAL" clId="{9DE2614F-25A6-40D8-96B4-A917F4AB1CF5}" dt="2024-03-05T11:19:23.207" v="10" actId="20577"/>
          <ac:spMkLst>
            <pc:docMk/>
            <pc:sldMk cId="2513137835" sldId="471"/>
            <ac:spMk id="4" creationId="{A4F6BF80-4626-283B-2319-5C7886F849D8}"/>
          </ac:spMkLst>
        </pc:spChg>
        <pc:spChg chg="add del mod">
          <ac:chgData name="GRAY Robert" userId="170a83cc-68df-408a-a215-f1fa99ee4da7" providerId="ADAL" clId="{9DE2614F-25A6-40D8-96B4-A917F4AB1CF5}" dt="2024-03-05T12:09:47.032" v="121"/>
          <ac:spMkLst>
            <pc:docMk/>
            <pc:sldMk cId="2513137835" sldId="471"/>
            <ac:spMk id="5" creationId="{98C939F8-A084-3CAA-8AC4-E823EBDECD10}"/>
          </ac:spMkLst>
        </pc:spChg>
        <pc:spChg chg="add del mod">
          <ac:chgData name="GRAY Robert" userId="170a83cc-68df-408a-a215-f1fa99ee4da7" providerId="ADAL" clId="{9DE2614F-25A6-40D8-96B4-A917F4AB1CF5}" dt="2024-03-05T12:09:47.032" v="123"/>
          <ac:spMkLst>
            <pc:docMk/>
            <pc:sldMk cId="2513137835" sldId="471"/>
            <ac:spMk id="6" creationId="{11032BFA-83A2-4CEA-C2D2-ED58BA06AF89}"/>
          </ac:spMkLst>
        </pc:spChg>
      </pc:sldChg>
      <pc:sldChg chg="modSp new del mod">
        <pc:chgData name="GRAY Robert" userId="170a83cc-68df-408a-a215-f1fa99ee4da7" providerId="ADAL" clId="{9DE2614F-25A6-40D8-96B4-A917F4AB1CF5}" dt="2024-03-05T12:14:38.144" v="199" actId="47"/>
        <pc:sldMkLst>
          <pc:docMk/>
          <pc:sldMk cId="1197274208" sldId="472"/>
        </pc:sldMkLst>
        <pc:spChg chg="mod">
          <ac:chgData name="GRAY Robert" userId="170a83cc-68df-408a-a215-f1fa99ee4da7" providerId="ADAL" clId="{9DE2614F-25A6-40D8-96B4-A917F4AB1CF5}" dt="2024-03-05T12:14:34.840" v="198" actId="6549"/>
          <ac:spMkLst>
            <pc:docMk/>
            <pc:sldMk cId="1197274208" sldId="472"/>
            <ac:spMk id="2" creationId="{277CC52A-7E89-9DBB-1CBB-E2E72FF2CF5A}"/>
          </ac:spMkLst>
        </pc:spChg>
        <pc:spChg chg="mod">
          <ac:chgData name="GRAY Robert" userId="170a83cc-68df-408a-a215-f1fa99ee4da7" providerId="ADAL" clId="{9DE2614F-25A6-40D8-96B4-A917F4AB1CF5}" dt="2024-03-05T12:13:50.405" v="141" actId="20577"/>
          <ac:spMkLst>
            <pc:docMk/>
            <pc:sldMk cId="1197274208" sldId="472"/>
            <ac:spMk id="4" creationId="{2607C113-D2DB-E107-C1FF-9B4A51219F47}"/>
          </ac:spMkLst>
        </pc:spChg>
      </pc:sldChg>
      <pc:sldChg chg="modSp new mod">
        <pc:chgData name="GRAY Robert" userId="170a83cc-68df-408a-a215-f1fa99ee4da7" providerId="ADAL" clId="{9DE2614F-25A6-40D8-96B4-A917F4AB1CF5}" dt="2024-03-06T16:13:25.149" v="3049" actId="113"/>
        <pc:sldMkLst>
          <pc:docMk/>
          <pc:sldMk cId="3174696381" sldId="472"/>
        </pc:sldMkLst>
        <pc:spChg chg="mod">
          <ac:chgData name="GRAY Robert" userId="170a83cc-68df-408a-a215-f1fa99ee4da7" providerId="ADAL" clId="{9DE2614F-25A6-40D8-96B4-A917F4AB1CF5}" dt="2024-03-06T16:13:25.149" v="3049" actId="113"/>
          <ac:spMkLst>
            <pc:docMk/>
            <pc:sldMk cId="3174696381" sldId="472"/>
            <ac:spMk id="2" creationId="{2960739F-19D0-FC91-2D88-51C63A5D732D}"/>
          </ac:spMkLst>
        </pc:spChg>
        <pc:spChg chg="mod">
          <ac:chgData name="GRAY Robert" userId="170a83cc-68df-408a-a215-f1fa99ee4da7" providerId="ADAL" clId="{9DE2614F-25A6-40D8-96B4-A917F4AB1CF5}" dt="2024-03-05T12:29:38.939" v="1429" actId="20577"/>
          <ac:spMkLst>
            <pc:docMk/>
            <pc:sldMk cId="3174696381" sldId="472"/>
            <ac:spMk id="4" creationId="{F8541EBA-8CF3-8257-2F6E-4B900419C714}"/>
          </ac:spMkLst>
        </pc:spChg>
      </pc:sldChg>
      <pc:sldChg chg="addSp modSp add mod">
        <pc:chgData name="GRAY Robert" userId="170a83cc-68df-408a-a215-f1fa99ee4da7" providerId="ADAL" clId="{9DE2614F-25A6-40D8-96B4-A917F4AB1CF5}" dt="2024-03-06T16:13:51.897" v="3050" actId="122"/>
        <pc:sldMkLst>
          <pc:docMk/>
          <pc:sldMk cId="997510077" sldId="473"/>
        </pc:sldMkLst>
        <pc:spChg chg="mod">
          <ac:chgData name="GRAY Robert" userId="170a83cc-68df-408a-a215-f1fa99ee4da7" providerId="ADAL" clId="{9DE2614F-25A6-40D8-96B4-A917F4AB1CF5}" dt="2024-03-05T13:58:21.045" v="1744" actId="6549"/>
          <ac:spMkLst>
            <pc:docMk/>
            <pc:sldMk cId="997510077" sldId="473"/>
            <ac:spMk id="2" creationId="{2960739F-19D0-FC91-2D88-51C63A5D732D}"/>
          </ac:spMkLst>
        </pc:spChg>
        <pc:spChg chg="mod">
          <ac:chgData name="GRAY Robert" userId="170a83cc-68df-408a-a215-f1fa99ee4da7" providerId="ADAL" clId="{9DE2614F-25A6-40D8-96B4-A917F4AB1CF5}" dt="2024-03-05T12:29:53.428" v="1432" actId="20577"/>
          <ac:spMkLst>
            <pc:docMk/>
            <pc:sldMk cId="997510077" sldId="473"/>
            <ac:spMk id="4" creationId="{F8541EBA-8CF3-8257-2F6E-4B900419C714}"/>
          </ac:spMkLst>
        </pc:spChg>
        <pc:spChg chg="add mod">
          <ac:chgData name="GRAY Robert" userId="170a83cc-68df-408a-a215-f1fa99ee4da7" providerId="ADAL" clId="{9DE2614F-25A6-40D8-96B4-A917F4AB1CF5}" dt="2024-03-05T14:45:40.302" v="2895" actId="552"/>
          <ac:spMkLst>
            <pc:docMk/>
            <pc:sldMk cId="997510077" sldId="473"/>
            <ac:spMk id="6" creationId="{B93A8850-84CF-7A54-1368-0918DF66726D}"/>
          </ac:spMkLst>
        </pc:spChg>
        <pc:spChg chg="add mod">
          <ac:chgData name="GRAY Robert" userId="170a83cc-68df-408a-a215-f1fa99ee4da7" providerId="ADAL" clId="{9DE2614F-25A6-40D8-96B4-A917F4AB1CF5}" dt="2024-03-05T14:45:40.302" v="2895" actId="552"/>
          <ac:spMkLst>
            <pc:docMk/>
            <pc:sldMk cId="997510077" sldId="473"/>
            <ac:spMk id="7" creationId="{9B39FB0F-308F-6087-B8DD-3E4299D7EFB3}"/>
          </ac:spMkLst>
        </pc:spChg>
        <pc:spChg chg="add mod">
          <ac:chgData name="GRAY Robert" userId="170a83cc-68df-408a-a215-f1fa99ee4da7" providerId="ADAL" clId="{9DE2614F-25A6-40D8-96B4-A917F4AB1CF5}" dt="2024-03-05T14:45:40.302" v="2895" actId="552"/>
          <ac:spMkLst>
            <pc:docMk/>
            <pc:sldMk cId="997510077" sldId="473"/>
            <ac:spMk id="8" creationId="{1D4B32C9-51CF-E655-6D28-0F39E45C0AA0}"/>
          </ac:spMkLst>
        </pc:spChg>
        <pc:spChg chg="add mod">
          <ac:chgData name="GRAY Robert" userId="170a83cc-68df-408a-a215-f1fa99ee4da7" providerId="ADAL" clId="{9DE2614F-25A6-40D8-96B4-A917F4AB1CF5}" dt="2024-03-05T14:45:40.302" v="2895" actId="552"/>
          <ac:spMkLst>
            <pc:docMk/>
            <pc:sldMk cId="997510077" sldId="473"/>
            <ac:spMk id="9" creationId="{45CF0858-739E-16E5-FD8B-3C83674C3E8F}"/>
          </ac:spMkLst>
        </pc:spChg>
        <pc:spChg chg="add mod">
          <ac:chgData name="GRAY Robert" userId="170a83cc-68df-408a-a215-f1fa99ee4da7" providerId="ADAL" clId="{9DE2614F-25A6-40D8-96B4-A917F4AB1CF5}" dt="2024-03-05T14:45:40.302" v="2895" actId="552"/>
          <ac:spMkLst>
            <pc:docMk/>
            <pc:sldMk cId="997510077" sldId="473"/>
            <ac:spMk id="10" creationId="{D69F684F-8726-685B-7332-E09C39A1D053}"/>
          </ac:spMkLst>
        </pc:spChg>
        <pc:spChg chg="add mod">
          <ac:chgData name="GRAY Robert" userId="170a83cc-68df-408a-a215-f1fa99ee4da7" providerId="ADAL" clId="{9DE2614F-25A6-40D8-96B4-A917F4AB1CF5}" dt="2024-03-05T14:45:48.001" v="2896" actId="1036"/>
          <ac:spMkLst>
            <pc:docMk/>
            <pc:sldMk cId="997510077" sldId="473"/>
            <ac:spMk id="11" creationId="{1E5925E4-4C85-2F9E-533A-1D22EFB33D97}"/>
          </ac:spMkLst>
        </pc:spChg>
        <pc:spChg chg="add mod">
          <ac:chgData name="GRAY Robert" userId="170a83cc-68df-408a-a215-f1fa99ee4da7" providerId="ADAL" clId="{9DE2614F-25A6-40D8-96B4-A917F4AB1CF5}" dt="2024-03-05T14:45:50.799" v="2898" actId="1036"/>
          <ac:spMkLst>
            <pc:docMk/>
            <pc:sldMk cId="997510077" sldId="473"/>
            <ac:spMk id="12" creationId="{D55A0A7E-CF8C-4C33-5416-0486149C881D}"/>
          </ac:spMkLst>
        </pc:spChg>
        <pc:spChg chg="add mod">
          <ac:chgData name="GRAY Robert" userId="170a83cc-68df-408a-a215-f1fa99ee4da7" providerId="ADAL" clId="{9DE2614F-25A6-40D8-96B4-A917F4AB1CF5}" dt="2024-03-05T14:45:53.532" v="2901" actId="1036"/>
          <ac:spMkLst>
            <pc:docMk/>
            <pc:sldMk cId="997510077" sldId="473"/>
            <ac:spMk id="13" creationId="{4D659C41-BF32-6F17-4E26-6A73085085CF}"/>
          </ac:spMkLst>
        </pc:spChg>
        <pc:spChg chg="add mod">
          <ac:chgData name="GRAY Robert" userId="170a83cc-68df-408a-a215-f1fa99ee4da7" providerId="ADAL" clId="{9DE2614F-25A6-40D8-96B4-A917F4AB1CF5}" dt="2024-03-05T14:45:59.019" v="2906" actId="1036"/>
          <ac:spMkLst>
            <pc:docMk/>
            <pc:sldMk cId="997510077" sldId="473"/>
            <ac:spMk id="14" creationId="{C386FDB5-FB0C-F44E-AA7B-7664763F625D}"/>
          </ac:spMkLst>
        </pc:spChg>
        <pc:graphicFrameChg chg="add mod modGraphic">
          <ac:chgData name="GRAY Robert" userId="170a83cc-68df-408a-a215-f1fa99ee4da7" providerId="ADAL" clId="{9DE2614F-25A6-40D8-96B4-A917F4AB1CF5}" dt="2024-03-06T16:13:51.897" v="3050" actId="122"/>
          <ac:graphicFrameMkLst>
            <pc:docMk/>
            <pc:sldMk cId="997510077" sldId="473"/>
            <ac:graphicFrameMk id="5" creationId="{26F83C5D-2B4E-AAC2-024D-36CAEBB11C1C}"/>
          </ac:graphicFrameMkLst>
        </pc:graphicFrameChg>
      </pc:sldChg>
      <pc:sldChg chg="addSp delSp modSp add mod">
        <pc:chgData name="GRAY Robert" userId="170a83cc-68df-408a-a215-f1fa99ee4da7" providerId="ADAL" clId="{9DE2614F-25A6-40D8-96B4-A917F4AB1CF5}" dt="2024-03-06T16:20:07.235" v="3075" actId="14100"/>
        <pc:sldMkLst>
          <pc:docMk/>
          <pc:sldMk cId="3844508223" sldId="474"/>
        </pc:sldMkLst>
        <pc:spChg chg="mod">
          <ac:chgData name="GRAY Robert" userId="170a83cc-68df-408a-a215-f1fa99ee4da7" providerId="ADAL" clId="{9DE2614F-25A6-40D8-96B4-A917F4AB1CF5}" dt="2024-03-06T16:15:58.971" v="3063" actId="1076"/>
          <ac:spMkLst>
            <pc:docMk/>
            <pc:sldMk cId="3844508223" sldId="474"/>
            <ac:spMk id="2" creationId="{2960739F-19D0-FC91-2D88-51C63A5D732D}"/>
          </ac:spMkLst>
        </pc:spChg>
        <pc:spChg chg="mod">
          <ac:chgData name="GRAY Robert" userId="170a83cc-68df-408a-a215-f1fa99ee4da7" providerId="ADAL" clId="{9DE2614F-25A6-40D8-96B4-A917F4AB1CF5}" dt="2024-03-05T14:22:26.818" v="2457" actId="20577"/>
          <ac:spMkLst>
            <pc:docMk/>
            <pc:sldMk cId="3844508223" sldId="474"/>
            <ac:spMk id="4" creationId="{F8541EBA-8CF3-8257-2F6E-4B900419C714}"/>
          </ac:spMkLst>
        </pc:spChg>
        <pc:graphicFrameChg chg="del mod">
          <ac:chgData name="GRAY Robert" userId="170a83cc-68df-408a-a215-f1fa99ee4da7" providerId="ADAL" clId="{9DE2614F-25A6-40D8-96B4-A917F4AB1CF5}" dt="2024-03-06T16:14:34.953" v="3055" actId="478"/>
          <ac:graphicFrameMkLst>
            <pc:docMk/>
            <pc:sldMk cId="3844508223" sldId="474"/>
            <ac:graphicFrameMk id="8" creationId="{00000000-0000-0000-0000-000000000000}"/>
          </ac:graphicFrameMkLst>
        </pc:graphicFrameChg>
        <pc:picChg chg="add mod">
          <ac:chgData name="GRAY Robert" userId="170a83cc-68df-408a-a215-f1fa99ee4da7" providerId="ADAL" clId="{9DE2614F-25A6-40D8-96B4-A917F4AB1CF5}" dt="2024-03-06T16:20:07.235" v="3075" actId="14100"/>
          <ac:picMkLst>
            <pc:docMk/>
            <pc:sldMk cId="3844508223" sldId="474"/>
            <ac:picMk id="6" creationId="{657DF86D-5689-9EBC-E8DA-AFA96F310D1E}"/>
          </ac:picMkLst>
        </pc:picChg>
        <pc:picChg chg="add del mod">
          <ac:chgData name="GRAY Robert" userId="170a83cc-68df-408a-a215-f1fa99ee4da7" providerId="ADAL" clId="{9DE2614F-25A6-40D8-96B4-A917F4AB1CF5}" dt="2024-03-06T16:19:32.693" v="3069" actId="478"/>
          <ac:picMkLst>
            <pc:docMk/>
            <pc:sldMk cId="3844508223" sldId="474"/>
            <ac:picMk id="9" creationId="{E5C4520F-4145-C5C1-C53F-F1A237457F4C}"/>
          </ac:picMkLst>
        </pc:picChg>
        <pc:picChg chg="add mod">
          <ac:chgData name="GRAY Robert" userId="170a83cc-68df-408a-a215-f1fa99ee4da7" providerId="ADAL" clId="{9DE2614F-25A6-40D8-96B4-A917F4AB1CF5}" dt="2024-03-06T16:20:02.322" v="3073" actId="1076"/>
          <ac:picMkLst>
            <pc:docMk/>
            <pc:sldMk cId="3844508223" sldId="474"/>
            <ac:picMk id="11" creationId="{82A28D6E-F2EB-7B02-E1C4-00337FE8F0B9}"/>
          </ac:picMkLst>
        </pc:picChg>
      </pc:sldChg>
      <pc:sldChg chg="modSp add mod">
        <pc:chgData name="GRAY Robert" userId="170a83cc-68df-408a-a215-f1fa99ee4da7" providerId="ADAL" clId="{9DE2614F-25A6-40D8-96B4-A917F4AB1CF5}" dt="2024-03-05T14:35:33.868" v="2751" actId="207"/>
        <pc:sldMkLst>
          <pc:docMk/>
          <pc:sldMk cId="3260304371" sldId="475"/>
        </pc:sldMkLst>
        <pc:spChg chg="mod">
          <ac:chgData name="GRAY Robert" userId="170a83cc-68df-408a-a215-f1fa99ee4da7" providerId="ADAL" clId="{9DE2614F-25A6-40D8-96B4-A917F4AB1CF5}" dt="2024-03-05T14:35:33.868" v="2751" actId="207"/>
          <ac:spMkLst>
            <pc:docMk/>
            <pc:sldMk cId="3260304371" sldId="475"/>
            <ac:spMk id="2" creationId="{2960739F-19D0-FC91-2D88-51C63A5D732D}"/>
          </ac:spMkLst>
        </pc:spChg>
        <pc:spChg chg="mod">
          <ac:chgData name="GRAY Robert" userId="170a83cc-68df-408a-a215-f1fa99ee4da7" providerId="ADAL" clId="{9DE2614F-25A6-40D8-96B4-A917F4AB1CF5}" dt="2024-03-05T14:32:31.934" v="2614" actId="20577"/>
          <ac:spMkLst>
            <pc:docMk/>
            <pc:sldMk cId="3260304371" sldId="475"/>
            <ac:spMk id="4" creationId="{F8541EBA-8CF3-8257-2F6E-4B900419C714}"/>
          </ac:spMkLst>
        </pc:spChg>
      </pc:sldChg>
      <pc:sldChg chg="modSp add mod ord">
        <pc:chgData name="GRAY Robert" userId="170a83cc-68df-408a-a215-f1fa99ee4da7" providerId="ADAL" clId="{9DE2614F-25A6-40D8-96B4-A917F4AB1CF5}" dt="2024-03-06T16:46:09.112" v="3302" actId="6549"/>
        <pc:sldMkLst>
          <pc:docMk/>
          <pc:sldMk cId="1959636327" sldId="476"/>
        </pc:sldMkLst>
        <pc:spChg chg="mod">
          <ac:chgData name="GRAY Robert" userId="170a83cc-68df-408a-a215-f1fa99ee4da7" providerId="ADAL" clId="{9DE2614F-25A6-40D8-96B4-A917F4AB1CF5}" dt="2024-03-06T16:46:09.112" v="3302" actId="6549"/>
          <ac:spMkLst>
            <pc:docMk/>
            <pc:sldMk cId="1959636327" sldId="476"/>
            <ac:spMk id="2" creationId="{2960739F-19D0-FC91-2D88-51C63A5D732D}"/>
          </ac:spMkLst>
        </pc:spChg>
        <pc:spChg chg="mod">
          <ac:chgData name="GRAY Robert" userId="170a83cc-68df-408a-a215-f1fa99ee4da7" providerId="ADAL" clId="{9DE2614F-25A6-40D8-96B4-A917F4AB1CF5}" dt="2024-03-06T16:00:56.667" v="3032" actId="20577"/>
          <ac:spMkLst>
            <pc:docMk/>
            <pc:sldMk cId="1959636327" sldId="476"/>
            <ac:spMk id="4" creationId="{F8541EBA-8CF3-8257-2F6E-4B900419C714}"/>
          </ac:spMkLst>
        </pc:spChg>
        <pc:graphicFrameChg chg="mod">
          <ac:chgData name="GRAY Robert" userId="170a83cc-68df-408a-a215-f1fa99ee4da7" providerId="ADAL" clId="{9DE2614F-25A6-40D8-96B4-A917F4AB1CF5}" dt="2024-03-06T16:44:17.571" v="3286" actId="1076"/>
          <ac:graphicFrameMkLst>
            <pc:docMk/>
            <pc:sldMk cId="1959636327" sldId="476"/>
            <ac:graphicFrameMk id="8" creationId="{00000000-0000-0000-0000-000000000000}"/>
          </ac:graphicFrameMkLst>
        </pc:graphicFrameChg>
      </pc:sldChg>
      <pc:sldChg chg="modSp new del mod">
        <pc:chgData name="GRAY Robert" userId="170a83cc-68df-408a-a215-f1fa99ee4da7" providerId="ADAL" clId="{9DE2614F-25A6-40D8-96B4-A917F4AB1CF5}" dt="2024-03-05T14:33:35.751" v="2713" actId="47"/>
        <pc:sldMkLst>
          <pc:docMk/>
          <pc:sldMk cId="3453508051" sldId="476"/>
        </pc:sldMkLst>
        <pc:spChg chg="mod">
          <ac:chgData name="GRAY Robert" userId="170a83cc-68df-408a-a215-f1fa99ee4da7" providerId="ADAL" clId="{9DE2614F-25A6-40D8-96B4-A917F4AB1CF5}" dt="2024-03-05T12:32:20.702" v="1512" actId="20577"/>
          <ac:spMkLst>
            <pc:docMk/>
            <pc:sldMk cId="3453508051" sldId="476"/>
            <ac:spMk id="2" creationId="{2669966B-A1C6-A408-099B-053013F8B82B}"/>
          </ac:spMkLst>
        </pc:spChg>
        <pc:spChg chg="mod">
          <ac:chgData name="GRAY Robert" userId="170a83cc-68df-408a-a215-f1fa99ee4da7" providerId="ADAL" clId="{9DE2614F-25A6-40D8-96B4-A917F4AB1CF5}" dt="2024-03-05T12:32:16.049" v="1508" actId="20577"/>
          <ac:spMkLst>
            <pc:docMk/>
            <pc:sldMk cId="3453508051" sldId="476"/>
            <ac:spMk id="4" creationId="{40865394-8AB2-27FB-3DF7-F4A76F74E998}"/>
          </ac:spMkLst>
        </pc:spChg>
      </pc:sldChg>
      <pc:sldChg chg="modSp add mod">
        <pc:chgData name="GRAY Robert" userId="170a83cc-68df-408a-a215-f1fa99ee4da7" providerId="ADAL" clId="{9DE2614F-25A6-40D8-96B4-A917F4AB1CF5}" dt="2024-03-05T14:16:19.208" v="2305" actId="6549"/>
        <pc:sldMkLst>
          <pc:docMk/>
          <pc:sldMk cId="2660769936" sldId="477"/>
        </pc:sldMkLst>
        <pc:spChg chg="mod">
          <ac:chgData name="GRAY Robert" userId="170a83cc-68df-408a-a215-f1fa99ee4da7" providerId="ADAL" clId="{9DE2614F-25A6-40D8-96B4-A917F4AB1CF5}" dt="2024-03-05T14:16:19.208" v="2305" actId="6549"/>
          <ac:spMkLst>
            <pc:docMk/>
            <pc:sldMk cId="2660769936" sldId="477"/>
            <ac:spMk id="2" creationId="{2960739F-19D0-FC91-2D88-51C63A5D732D}"/>
          </ac:spMkLst>
        </pc:spChg>
        <pc:spChg chg="mod">
          <ac:chgData name="GRAY Robert" userId="170a83cc-68df-408a-a215-f1fa99ee4da7" providerId="ADAL" clId="{9DE2614F-25A6-40D8-96B4-A917F4AB1CF5}" dt="2024-03-05T14:04:44.560" v="2021" actId="20577"/>
          <ac:spMkLst>
            <pc:docMk/>
            <pc:sldMk cId="2660769936" sldId="477"/>
            <ac:spMk id="4" creationId="{F8541EBA-8CF3-8257-2F6E-4B900419C714}"/>
          </ac:spMkLst>
        </pc:spChg>
      </pc:sldChg>
      <pc:sldChg chg="modSp new mod">
        <pc:chgData name="GRAY Robert" userId="170a83cc-68df-408a-a215-f1fa99ee4da7" providerId="ADAL" clId="{9DE2614F-25A6-40D8-96B4-A917F4AB1CF5}" dt="2024-03-05T14:50:43.414" v="2972" actId="207"/>
        <pc:sldMkLst>
          <pc:docMk/>
          <pc:sldMk cId="3037188821" sldId="478"/>
        </pc:sldMkLst>
        <pc:spChg chg="mod">
          <ac:chgData name="GRAY Robert" userId="170a83cc-68df-408a-a215-f1fa99ee4da7" providerId="ADAL" clId="{9DE2614F-25A6-40D8-96B4-A917F4AB1CF5}" dt="2024-03-05T14:50:43.414" v="2972" actId="207"/>
          <ac:spMkLst>
            <pc:docMk/>
            <pc:sldMk cId="3037188821" sldId="478"/>
            <ac:spMk id="2" creationId="{E1AFF6EB-999B-DC03-E63B-4E15C4B5487A}"/>
          </ac:spMkLst>
        </pc:spChg>
        <pc:spChg chg="mod">
          <ac:chgData name="GRAY Robert" userId="170a83cc-68df-408a-a215-f1fa99ee4da7" providerId="ADAL" clId="{9DE2614F-25A6-40D8-96B4-A917F4AB1CF5}" dt="2024-03-05T14:47:11.302" v="2932" actId="20577"/>
          <ac:spMkLst>
            <pc:docMk/>
            <pc:sldMk cId="3037188821" sldId="478"/>
            <ac:spMk id="4" creationId="{AD71DAA6-E16B-9D24-7FC2-20E2CF6FECC7}"/>
          </ac:spMkLst>
        </pc:spChg>
      </pc:sldChg>
    </pc:docChg>
  </pc:docChgLst>
  <pc:docChgLst>
    <pc:chgData name="GRAY Robert" userId="170a83cc-68df-408a-a215-f1fa99ee4da7" providerId="ADAL" clId="{C6BC270F-50DD-4B0C-95AE-8BF20568D185}"/>
    <pc:docChg chg="undo custSel modSld">
      <pc:chgData name="GRAY Robert" userId="170a83cc-68df-408a-a215-f1fa99ee4da7" providerId="ADAL" clId="{C6BC270F-50DD-4B0C-95AE-8BF20568D185}" dt="2024-03-15T08:20:38.403" v="248" actId="404"/>
      <pc:docMkLst>
        <pc:docMk/>
      </pc:docMkLst>
      <pc:sldChg chg="delSp modSp mod">
        <pc:chgData name="GRAY Robert" userId="170a83cc-68df-408a-a215-f1fa99ee4da7" providerId="ADAL" clId="{C6BC270F-50DD-4B0C-95AE-8BF20568D185}" dt="2024-03-15T08:20:38.403" v="248" actId="404"/>
        <pc:sldMkLst>
          <pc:docMk/>
          <pc:sldMk cId="1910929624" sldId="284"/>
        </pc:sldMkLst>
        <pc:spChg chg="mod">
          <ac:chgData name="GRAY Robert" userId="170a83cc-68df-408a-a215-f1fa99ee4da7" providerId="ADAL" clId="{C6BC270F-50DD-4B0C-95AE-8BF20568D185}" dt="2024-03-15T08:20:38.403" v="248" actId="404"/>
          <ac:spMkLst>
            <pc:docMk/>
            <pc:sldMk cId="1910929624" sldId="284"/>
            <ac:spMk id="24578" creationId="{00000000-0000-0000-0000-000000000000}"/>
          </ac:spMkLst>
        </pc:spChg>
        <pc:spChg chg="del mod">
          <ac:chgData name="GRAY Robert" userId="170a83cc-68df-408a-a215-f1fa99ee4da7" providerId="ADAL" clId="{C6BC270F-50DD-4B0C-95AE-8BF20568D185}" dt="2024-03-15T08:04:32.484" v="41"/>
          <ac:spMkLst>
            <pc:docMk/>
            <pc:sldMk cId="1910929624" sldId="284"/>
            <ac:spMk id="24580" creationId="{00000000-0000-0000-0000-000000000000}"/>
          </ac:spMkLst>
        </pc:spChg>
      </pc:sldChg>
      <pc:sldChg chg="modSp mod">
        <pc:chgData name="GRAY Robert" userId="170a83cc-68df-408a-a215-f1fa99ee4da7" providerId="ADAL" clId="{C6BC270F-50DD-4B0C-95AE-8BF20568D185}" dt="2024-03-15T08:05:21.342" v="51" actId="20577"/>
        <pc:sldMkLst>
          <pc:docMk/>
          <pc:sldMk cId="2513137835" sldId="471"/>
        </pc:sldMkLst>
        <pc:spChg chg="mod">
          <ac:chgData name="GRAY Robert" userId="170a83cc-68df-408a-a215-f1fa99ee4da7" providerId="ADAL" clId="{C6BC270F-50DD-4B0C-95AE-8BF20568D185}" dt="2024-03-15T08:05:21.342" v="51" actId="20577"/>
          <ac:spMkLst>
            <pc:docMk/>
            <pc:sldMk cId="2513137835" sldId="471"/>
            <ac:spMk id="2" creationId="{A24D3053-B107-9C88-2B43-D54935324600}"/>
          </ac:spMkLst>
        </pc:spChg>
      </pc:sldChg>
      <pc:sldChg chg="modSp mod">
        <pc:chgData name="GRAY Robert" userId="170a83cc-68df-408a-a215-f1fa99ee4da7" providerId="ADAL" clId="{C6BC270F-50DD-4B0C-95AE-8BF20568D185}" dt="2024-03-15T08:08:28.970" v="82" actId="14100"/>
        <pc:sldMkLst>
          <pc:docMk/>
          <pc:sldMk cId="3174696381" sldId="472"/>
        </pc:sldMkLst>
        <pc:spChg chg="mod">
          <ac:chgData name="GRAY Robert" userId="170a83cc-68df-408a-a215-f1fa99ee4da7" providerId="ADAL" clId="{C6BC270F-50DD-4B0C-95AE-8BF20568D185}" dt="2024-03-15T08:08:28.970" v="82" actId="14100"/>
          <ac:spMkLst>
            <pc:docMk/>
            <pc:sldMk cId="3174696381" sldId="472"/>
            <ac:spMk id="2" creationId="{2960739F-19D0-FC91-2D88-51C63A5D732D}"/>
          </ac:spMkLst>
        </pc:spChg>
      </pc:sldChg>
      <pc:sldChg chg="modSp mod">
        <pc:chgData name="GRAY Robert" userId="170a83cc-68df-408a-a215-f1fa99ee4da7" providerId="ADAL" clId="{C6BC270F-50DD-4B0C-95AE-8BF20568D185}" dt="2024-03-15T08:10:07.179" v="89" actId="207"/>
        <pc:sldMkLst>
          <pc:docMk/>
          <pc:sldMk cId="997510077" sldId="473"/>
        </pc:sldMkLst>
        <pc:graphicFrameChg chg="modGraphic">
          <ac:chgData name="GRAY Robert" userId="170a83cc-68df-408a-a215-f1fa99ee4da7" providerId="ADAL" clId="{C6BC270F-50DD-4B0C-95AE-8BF20568D185}" dt="2024-03-15T08:10:07.179" v="89" actId="207"/>
          <ac:graphicFrameMkLst>
            <pc:docMk/>
            <pc:sldMk cId="997510077" sldId="473"/>
            <ac:graphicFrameMk id="5" creationId="{26F83C5D-2B4E-AAC2-024D-36CAEBB11C1C}"/>
          </ac:graphicFrameMkLst>
        </pc:graphicFrameChg>
      </pc:sldChg>
      <pc:sldChg chg="modSp mod">
        <pc:chgData name="GRAY Robert" userId="170a83cc-68df-408a-a215-f1fa99ee4da7" providerId="ADAL" clId="{C6BC270F-50DD-4B0C-95AE-8BF20568D185}" dt="2024-03-15T08:18:25.214" v="229"/>
        <pc:sldMkLst>
          <pc:docMk/>
          <pc:sldMk cId="1959636327" sldId="476"/>
        </pc:sldMkLst>
        <pc:spChg chg="mod">
          <ac:chgData name="GRAY Robert" userId="170a83cc-68df-408a-a215-f1fa99ee4da7" providerId="ADAL" clId="{C6BC270F-50DD-4B0C-95AE-8BF20568D185}" dt="2024-03-15T08:18:17.214" v="227" actId="20577"/>
          <ac:spMkLst>
            <pc:docMk/>
            <pc:sldMk cId="1959636327" sldId="476"/>
            <ac:spMk id="5" creationId="{00000000-0000-0000-0000-000000000000}"/>
          </ac:spMkLst>
        </pc:spChg>
        <pc:graphicFrameChg chg="mod">
          <ac:chgData name="GRAY Robert" userId="170a83cc-68df-408a-a215-f1fa99ee4da7" providerId="ADAL" clId="{C6BC270F-50DD-4B0C-95AE-8BF20568D185}" dt="2024-03-15T08:18:25.214" v="229"/>
          <ac:graphicFrameMkLst>
            <pc:docMk/>
            <pc:sldMk cId="1959636327" sldId="476"/>
            <ac:graphicFrameMk id="8" creationId="{00000000-0000-0000-0000-000000000000}"/>
          </ac:graphicFrameMkLst>
        </pc:graphicFrameChg>
      </pc:sldChg>
      <pc:sldChg chg="modSp mod">
        <pc:chgData name="GRAY Robert" userId="170a83cc-68df-408a-a215-f1fa99ee4da7" providerId="ADAL" clId="{C6BC270F-50DD-4B0C-95AE-8BF20568D185}" dt="2024-03-15T08:14:06.439" v="144" actId="20577"/>
        <pc:sldMkLst>
          <pc:docMk/>
          <pc:sldMk cId="1450684087" sldId="478"/>
        </pc:sldMkLst>
        <pc:spChg chg="mod">
          <ac:chgData name="GRAY Robert" userId="170a83cc-68df-408a-a215-f1fa99ee4da7" providerId="ADAL" clId="{C6BC270F-50DD-4B0C-95AE-8BF20568D185}" dt="2024-03-15T08:14:06.439" v="144" actId="20577"/>
          <ac:spMkLst>
            <pc:docMk/>
            <pc:sldMk cId="1450684087" sldId="478"/>
            <ac:spMk id="2" creationId="{2960739F-19D0-FC91-2D88-51C63A5D732D}"/>
          </ac:spMkLst>
        </pc:spChg>
      </pc:sldChg>
      <pc:sldChg chg="modSp mod">
        <pc:chgData name="GRAY Robert" userId="170a83cc-68df-408a-a215-f1fa99ee4da7" providerId="ADAL" clId="{C6BC270F-50DD-4B0C-95AE-8BF20568D185}" dt="2024-03-15T08:15:30.521" v="156" actId="14100"/>
        <pc:sldMkLst>
          <pc:docMk/>
          <pc:sldMk cId="2277739234" sldId="479"/>
        </pc:sldMkLst>
        <pc:spChg chg="mod">
          <ac:chgData name="GRAY Robert" userId="170a83cc-68df-408a-a215-f1fa99ee4da7" providerId="ADAL" clId="{C6BC270F-50DD-4B0C-95AE-8BF20568D185}" dt="2024-03-15T08:15:01.365" v="154" actId="20577"/>
          <ac:spMkLst>
            <pc:docMk/>
            <pc:sldMk cId="2277739234" sldId="479"/>
            <ac:spMk id="5" creationId="{00000000-0000-0000-0000-000000000000}"/>
          </ac:spMkLst>
        </pc:spChg>
        <pc:picChg chg="mod">
          <ac:chgData name="GRAY Robert" userId="170a83cc-68df-408a-a215-f1fa99ee4da7" providerId="ADAL" clId="{C6BC270F-50DD-4B0C-95AE-8BF20568D185}" dt="2024-03-15T08:15:30.521" v="156" actId="14100"/>
          <ac:picMkLst>
            <pc:docMk/>
            <pc:sldMk cId="2277739234" sldId="479"/>
            <ac:picMk id="3074" creationId="{00000000-0000-0000-0000-000000000000}"/>
          </ac:picMkLst>
        </pc:picChg>
      </pc:sldChg>
      <pc:sldChg chg="modSp mod">
        <pc:chgData name="GRAY Robert" userId="170a83cc-68df-408a-a215-f1fa99ee4da7" providerId="ADAL" clId="{C6BC270F-50DD-4B0C-95AE-8BF20568D185}" dt="2024-03-15T08:16:50.861" v="180" actId="15"/>
        <pc:sldMkLst>
          <pc:docMk/>
          <pc:sldMk cId="2917943689" sldId="480"/>
        </pc:sldMkLst>
        <pc:spChg chg="mod">
          <ac:chgData name="GRAY Robert" userId="170a83cc-68df-408a-a215-f1fa99ee4da7" providerId="ADAL" clId="{C6BC270F-50DD-4B0C-95AE-8BF20568D185}" dt="2024-03-15T08:16:50.861" v="180" actId="15"/>
          <ac:spMkLst>
            <pc:docMk/>
            <pc:sldMk cId="2917943689" sldId="480"/>
            <ac:spMk id="5" creationId="{00000000-0000-0000-0000-000000000000}"/>
          </ac:spMkLst>
        </pc:spChg>
      </pc:sldChg>
      <pc:sldChg chg="modSp mod">
        <pc:chgData name="GRAY Robert" userId="170a83cc-68df-408a-a215-f1fa99ee4da7" providerId="ADAL" clId="{C6BC270F-50DD-4B0C-95AE-8BF20568D185}" dt="2024-03-15T08:10:48.165" v="98" actId="27636"/>
        <pc:sldMkLst>
          <pc:docMk/>
          <pc:sldMk cId="150210785" sldId="481"/>
        </pc:sldMkLst>
        <pc:spChg chg="mod">
          <ac:chgData name="GRAY Robert" userId="170a83cc-68df-408a-a215-f1fa99ee4da7" providerId="ADAL" clId="{C6BC270F-50DD-4B0C-95AE-8BF20568D185}" dt="2024-03-15T08:10:48.165" v="98" actId="27636"/>
          <ac:spMkLst>
            <pc:docMk/>
            <pc:sldMk cId="150210785" sldId="481"/>
            <ac:spMk id="2" creationId="{2960739F-19D0-FC91-2D88-51C63A5D732D}"/>
          </ac:spMkLst>
        </pc:spChg>
      </pc:sldChg>
      <pc:sldChg chg="modSp mod">
        <pc:chgData name="GRAY Robert" userId="170a83cc-68df-408a-a215-f1fa99ee4da7" providerId="ADAL" clId="{C6BC270F-50DD-4B0C-95AE-8BF20568D185}" dt="2024-03-15T08:11:47.754" v="128" actId="20577"/>
        <pc:sldMkLst>
          <pc:docMk/>
          <pc:sldMk cId="2828836604" sldId="482"/>
        </pc:sldMkLst>
        <pc:spChg chg="mod">
          <ac:chgData name="GRAY Robert" userId="170a83cc-68df-408a-a215-f1fa99ee4da7" providerId="ADAL" clId="{C6BC270F-50DD-4B0C-95AE-8BF20568D185}" dt="2024-03-15T08:11:47.754" v="128" actId="20577"/>
          <ac:spMkLst>
            <pc:docMk/>
            <pc:sldMk cId="2828836604" sldId="482"/>
            <ac:spMk id="2" creationId="{2960739F-19D0-FC91-2D88-51C63A5D732D}"/>
          </ac:spMkLst>
        </pc:spChg>
        <pc:spChg chg="mod">
          <ac:chgData name="GRAY Robert" userId="170a83cc-68df-408a-a215-f1fa99ee4da7" providerId="ADAL" clId="{C6BC270F-50DD-4B0C-95AE-8BF20568D185}" dt="2024-03-15T08:11:26.399" v="127" actId="1036"/>
          <ac:spMkLst>
            <pc:docMk/>
            <pc:sldMk cId="2828836604" sldId="482"/>
            <ac:spMk id="5" creationId="{2960739F-19D0-FC91-2D88-51C63A5D732D}"/>
          </ac:spMkLst>
        </pc:spChg>
      </pc:sldChg>
    </pc:docChg>
  </pc:docChgLst>
  <pc:docChgLst>
    <pc:chgData name="DUPUY Laurence" userId="S::ldupuy@groupama-ca.fr::4ac3fc05-653b-4356-a87e-61476cf1a465" providerId="AD" clId="Web-{6CBE2D2D-FD98-D896-FB11-53118F474E9B}"/>
    <pc:docChg chg="modSld">
      <pc:chgData name="DUPUY Laurence" userId="S::ldupuy@groupama-ca.fr::4ac3fc05-653b-4356-a87e-61476cf1a465" providerId="AD" clId="Web-{6CBE2D2D-FD98-D896-FB11-53118F474E9B}" dt="2024-03-13T14:34:14.006" v="15" actId="20577"/>
      <pc:docMkLst>
        <pc:docMk/>
      </pc:docMkLst>
      <pc:sldChg chg="modSp">
        <pc:chgData name="DUPUY Laurence" userId="S::ldupuy@groupama-ca.fr::4ac3fc05-653b-4356-a87e-61476cf1a465" providerId="AD" clId="Web-{6CBE2D2D-FD98-D896-FB11-53118F474E9B}" dt="2024-03-13T14:34:14.006" v="15" actId="20577"/>
        <pc:sldMkLst>
          <pc:docMk/>
          <pc:sldMk cId="1450684087" sldId="478"/>
        </pc:sldMkLst>
        <pc:spChg chg="mod">
          <ac:chgData name="DUPUY Laurence" userId="S::ldupuy@groupama-ca.fr::4ac3fc05-653b-4356-a87e-61476cf1a465" providerId="AD" clId="Web-{6CBE2D2D-FD98-D896-FB11-53118F474E9B}" dt="2024-03-13T14:34:14.006" v="15" actId="20577"/>
          <ac:spMkLst>
            <pc:docMk/>
            <pc:sldMk cId="1450684087" sldId="478"/>
            <ac:spMk id="2" creationId="{2960739F-19D0-FC91-2D88-51C63A5D732D}"/>
          </ac:spMkLst>
        </pc:spChg>
      </pc:sldChg>
    </pc:docChg>
  </pc:docChgLst>
  <pc:docChgLst>
    <pc:chgData name="DUPUY Laurence" userId="S::ldupuy@groupama-ca.fr::4ac3fc05-653b-4356-a87e-61476cf1a465" providerId="AD" clId="Web-{B55455F6-C475-F28C-E9F5-04240ACF11B9}"/>
    <pc:docChg chg="modSld">
      <pc:chgData name="DUPUY Laurence" userId="S::ldupuy@groupama-ca.fr::4ac3fc05-653b-4356-a87e-61476cf1a465" providerId="AD" clId="Web-{B55455F6-C475-F28C-E9F5-04240ACF11B9}" dt="2024-03-13T14:19:59.406" v="0"/>
      <pc:docMkLst>
        <pc:docMk/>
      </pc:docMkLst>
      <pc:sldChg chg="addSp modSp">
        <pc:chgData name="DUPUY Laurence" userId="S::ldupuy@groupama-ca.fr::4ac3fc05-653b-4356-a87e-61476cf1a465" providerId="AD" clId="Web-{B55455F6-C475-F28C-E9F5-04240ACF11B9}" dt="2024-03-13T14:19:59.406" v="0"/>
        <pc:sldMkLst>
          <pc:docMk/>
          <pc:sldMk cId="3260304371" sldId="475"/>
        </pc:sldMkLst>
        <pc:picChg chg="add mod">
          <ac:chgData name="DUPUY Laurence" userId="S::ldupuy@groupama-ca.fr::4ac3fc05-653b-4356-a87e-61476cf1a465" providerId="AD" clId="Web-{B55455F6-C475-F28C-E9F5-04240ACF11B9}" dt="2024-03-13T14:19:59.406" v="0"/>
          <ac:picMkLst>
            <pc:docMk/>
            <pc:sldMk cId="3260304371" sldId="475"/>
            <ac:picMk id="5" creationId="{746A03D9-19E5-FA97-820C-D9162BBC3C00}"/>
          </ac:picMkLst>
        </pc:picChg>
      </pc:sldChg>
    </pc:docChg>
  </pc:docChgLst>
  <pc:docChgLst>
    <pc:chgData name="GRAY Robert" userId="S::rgray@groupama-ca.fr::170a83cc-68df-408a-a215-f1fa99ee4da7" providerId="AD" clId="Web-{A3770FA8-5EBE-25F1-E1D6-D01C8C571792}"/>
    <pc:docChg chg="modSld">
      <pc:chgData name="GRAY Robert" userId="S::rgray@groupama-ca.fr::170a83cc-68df-408a-a215-f1fa99ee4da7" providerId="AD" clId="Web-{A3770FA8-5EBE-25F1-E1D6-D01C8C571792}" dt="2024-03-14T13:06:06.751" v="12" actId="20577"/>
      <pc:docMkLst>
        <pc:docMk/>
      </pc:docMkLst>
      <pc:sldChg chg="modSp">
        <pc:chgData name="GRAY Robert" userId="S::rgray@groupama-ca.fr::170a83cc-68df-408a-a215-f1fa99ee4da7" providerId="AD" clId="Web-{A3770FA8-5EBE-25F1-E1D6-D01C8C571792}" dt="2024-03-14T13:03:45.746" v="0" actId="1076"/>
        <pc:sldMkLst>
          <pc:docMk/>
          <pc:sldMk cId="1959636327" sldId="476"/>
        </pc:sldMkLst>
        <pc:graphicFrameChg chg="mod">
          <ac:chgData name="GRAY Robert" userId="S::rgray@groupama-ca.fr::170a83cc-68df-408a-a215-f1fa99ee4da7" providerId="AD" clId="Web-{A3770FA8-5EBE-25F1-E1D6-D01C8C571792}" dt="2024-03-14T13:03:45.746" v="0" actId="1076"/>
          <ac:graphicFrameMkLst>
            <pc:docMk/>
            <pc:sldMk cId="1959636327" sldId="476"/>
            <ac:graphicFrameMk id="8" creationId="{00000000-0000-0000-0000-000000000000}"/>
          </ac:graphicFrameMkLst>
        </pc:graphicFrameChg>
      </pc:sldChg>
      <pc:sldChg chg="modSp">
        <pc:chgData name="GRAY Robert" userId="S::rgray@groupama-ca.fr::170a83cc-68df-408a-a215-f1fa99ee4da7" providerId="AD" clId="Web-{A3770FA8-5EBE-25F1-E1D6-D01C8C571792}" dt="2024-03-14T13:05:18.218" v="10" actId="20577"/>
        <pc:sldMkLst>
          <pc:docMk/>
          <pc:sldMk cId="150210785" sldId="481"/>
        </pc:sldMkLst>
        <pc:spChg chg="mod">
          <ac:chgData name="GRAY Robert" userId="S::rgray@groupama-ca.fr::170a83cc-68df-408a-a215-f1fa99ee4da7" providerId="AD" clId="Web-{A3770FA8-5EBE-25F1-E1D6-D01C8C571792}" dt="2024-03-14T13:05:18.218" v="10" actId="20577"/>
          <ac:spMkLst>
            <pc:docMk/>
            <pc:sldMk cId="150210785" sldId="481"/>
            <ac:spMk id="2" creationId="{2960739F-19D0-FC91-2D88-51C63A5D732D}"/>
          </ac:spMkLst>
        </pc:spChg>
      </pc:sldChg>
      <pc:sldChg chg="modSp">
        <pc:chgData name="GRAY Robert" userId="S::rgray@groupama-ca.fr::170a83cc-68df-408a-a215-f1fa99ee4da7" providerId="AD" clId="Web-{A3770FA8-5EBE-25F1-E1D6-D01C8C571792}" dt="2024-03-14T13:06:06.751" v="12" actId="20577"/>
        <pc:sldMkLst>
          <pc:docMk/>
          <pc:sldMk cId="2828836604" sldId="482"/>
        </pc:sldMkLst>
        <pc:spChg chg="mod">
          <ac:chgData name="GRAY Robert" userId="S::rgray@groupama-ca.fr::170a83cc-68df-408a-a215-f1fa99ee4da7" providerId="AD" clId="Web-{A3770FA8-5EBE-25F1-E1D6-D01C8C571792}" dt="2024-03-14T13:06:06.751" v="12" actId="20577"/>
          <ac:spMkLst>
            <pc:docMk/>
            <pc:sldMk cId="2828836604" sldId="482"/>
            <ac:spMk id="2" creationId="{2960739F-19D0-FC91-2D88-51C63A5D732D}"/>
          </ac:spMkLst>
        </pc:spChg>
      </pc:sldChg>
    </pc:docChg>
  </pc:docChgLst>
  <pc:docChgLst>
    <pc:chgData name="GRAY Robert" userId="S::rgray@groupama-ca.fr::170a83cc-68df-408a-a215-f1fa99ee4da7" providerId="AD" clId="Web-{6309B023-812D-FFF6-A027-B3CAD74A3985}"/>
    <pc:docChg chg="modSld">
      <pc:chgData name="GRAY Robert" userId="S::rgray@groupama-ca.fr::170a83cc-68df-408a-a215-f1fa99ee4da7" providerId="AD" clId="Web-{6309B023-812D-FFF6-A027-B3CAD74A3985}" dt="2024-03-05T11:12:51.373" v="215" actId="20577"/>
      <pc:docMkLst>
        <pc:docMk/>
      </pc:docMkLst>
      <pc:sldChg chg="modSp">
        <pc:chgData name="GRAY Robert" userId="S::rgray@groupama-ca.fr::170a83cc-68df-408a-a215-f1fa99ee4da7" providerId="AD" clId="Web-{6309B023-812D-FFF6-A027-B3CAD74A3985}" dt="2024-03-05T11:12:51.373" v="215" actId="20577"/>
        <pc:sldMkLst>
          <pc:docMk/>
          <pc:sldMk cId="2119243815" sldId="463"/>
        </pc:sldMkLst>
        <pc:spChg chg="mod">
          <ac:chgData name="GRAY Robert" userId="S::rgray@groupama-ca.fr::170a83cc-68df-408a-a215-f1fa99ee4da7" providerId="AD" clId="Web-{6309B023-812D-FFF6-A027-B3CAD74A3985}" dt="2024-03-05T11:12:51.373" v="215" actId="20577"/>
          <ac:spMkLst>
            <pc:docMk/>
            <pc:sldMk cId="2119243815" sldId="463"/>
            <ac:spMk id="2" creationId="{E489BB5C-0C33-0AB4-9A93-B088E03C11C2}"/>
          </ac:spMkLst>
        </pc:spChg>
      </pc:sldChg>
    </pc:docChg>
  </pc:docChgLst>
  <pc:docChgLst>
    <pc:chgData name="GRAY Robert" userId="S::rgray@groupama-ca.fr::170a83cc-68df-408a-a215-f1fa99ee4da7" providerId="AD" clId="Web-{80A5D506-E3C4-6211-0E9A-91D5EB4B5A11}"/>
    <pc:docChg chg="modSld">
      <pc:chgData name="GRAY Robert" userId="S::rgray@groupama-ca.fr::170a83cc-68df-408a-a215-f1fa99ee4da7" providerId="AD" clId="Web-{80A5D506-E3C4-6211-0E9A-91D5EB4B5A11}" dt="2024-03-05T11:09:30.543" v="32" actId="20577"/>
      <pc:docMkLst>
        <pc:docMk/>
      </pc:docMkLst>
      <pc:sldChg chg="modSp">
        <pc:chgData name="GRAY Robert" userId="S::rgray@groupama-ca.fr::170a83cc-68df-408a-a215-f1fa99ee4da7" providerId="AD" clId="Web-{80A5D506-E3C4-6211-0E9A-91D5EB4B5A11}" dt="2024-03-05T11:08:33.416" v="24" actId="20577"/>
        <pc:sldMkLst>
          <pc:docMk/>
          <pc:sldMk cId="1910929624" sldId="284"/>
        </pc:sldMkLst>
        <pc:spChg chg="mod">
          <ac:chgData name="GRAY Robert" userId="S::rgray@groupama-ca.fr::170a83cc-68df-408a-a215-f1fa99ee4da7" providerId="AD" clId="Web-{80A5D506-E3C4-6211-0E9A-91D5EB4B5A11}" dt="2024-03-05T11:08:33.416" v="24" actId="20577"/>
          <ac:spMkLst>
            <pc:docMk/>
            <pc:sldMk cId="1910929624" sldId="284"/>
            <ac:spMk id="24578" creationId="{00000000-0000-0000-0000-000000000000}"/>
          </ac:spMkLst>
        </pc:spChg>
      </pc:sldChg>
      <pc:sldChg chg="modSp">
        <pc:chgData name="GRAY Robert" userId="S::rgray@groupama-ca.fr::170a83cc-68df-408a-a215-f1fa99ee4da7" providerId="AD" clId="Web-{80A5D506-E3C4-6211-0E9A-91D5EB4B5A11}" dt="2024-03-05T11:09:30.543" v="32" actId="20577"/>
        <pc:sldMkLst>
          <pc:docMk/>
          <pc:sldMk cId="2119243815" sldId="463"/>
        </pc:sldMkLst>
        <pc:spChg chg="mod">
          <ac:chgData name="GRAY Robert" userId="S::rgray@groupama-ca.fr::170a83cc-68df-408a-a215-f1fa99ee4da7" providerId="AD" clId="Web-{80A5D506-E3C4-6211-0E9A-91D5EB4B5A11}" dt="2024-03-05T11:09:30.543" v="32" actId="20577"/>
          <ac:spMkLst>
            <pc:docMk/>
            <pc:sldMk cId="2119243815" sldId="463"/>
            <ac:spMk id="2" creationId="{E489BB5C-0C33-0AB4-9A93-B088E03C11C2}"/>
          </ac:spMkLst>
        </pc:spChg>
      </pc:sldChg>
    </pc:docChg>
  </pc:docChgLst>
  <pc:docChgLst>
    <pc:chgData name="FORTIN Gladys" userId="8d2a122f-c18b-4222-8b72-effa74b42f41" providerId="ADAL" clId="{B9F66120-0719-4CFD-B374-DEEC27DB73C8}"/>
    <pc:docChg chg="custSel modSld">
      <pc:chgData name="FORTIN Gladys" userId="8d2a122f-c18b-4222-8b72-effa74b42f41" providerId="ADAL" clId="{B9F66120-0719-4CFD-B374-DEEC27DB73C8}" dt="2024-03-08T09:19:42.937" v="80" actId="1036"/>
      <pc:docMkLst>
        <pc:docMk/>
      </pc:docMkLst>
      <pc:sldChg chg="modSp mod">
        <pc:chgData name="FORTIN Gladys" userId="8d2a122f-c18b-4222-8b72-effa74b42f41" providerId="ADAL" clId="{B9F66120-0719-4CFD-B374-DEEC27DB73C8}" dt="2024-03-08T09:11:50.880" v="13" actId="14100"/>
        <pc:sldMkLst>
          <pc:docMk/>
          <pc:sldMk cId="2119243815" sldId="463"/>
        </pc:sldMkLst>
        <pc:spChg chg="mod">
          <ac:chgData name="FORTIN Gladys" userId="8d2a122f-c18b-4222-8b72-effa74b42f41" providerId="ADAL" clId="{B9F66120-0719-4CFD-B374-DEEC27DB73C8}" dt="2024-03-08T09:11:50.880" v="13" actId="14100"/>
          <ac:spMkLst>
            <pc:docMk/>
            <pc:sldMk cId="2119243815" sldId="463"/>
            <ac:spMk id="2" creationId="{E489BB5C-0C33-0AB4-9A93-B088E03C11C2}"/>
          </ac:spMkLst>
        </pc:spChg>
      </pc:sldChg>
      <pc:sldChg chg="modSp mod">
        <pc:chgData name="FORTIN Gladys" userId="8d2a122f-c18b-4222-8b72-effa74b42f41" providerId="ADAL" clId="{B9F66120-0719-4CFD-B374-DEEC27DB73C8}" dt="2024-03-08T09:14:03.586" v="20" actId="1076"/>
        <pc:sldMkLst>
          <pc:docMk/>
          <pc:sldMk cId="3174696381" sldId="472"/>
        </pc:sldMkLst>
        <pc:spChg chg="mod">
          <ac:chgData name="FORTIN Gladys" userId="8d2a122f-c18b-4222-8b72-effa74b42f41" providerId="ADAL" clId="{B9F66120-0719-4CFD-B374-DEEC27DB73C8}" dt="2024-03-08T09:14:03.586" v="20" actId="1076"/>
          <ac:spMkLst>
            <pc:docMk/>
            <pc:sldMk cId="3174696381" sldId="472"/>
            <ac:spMk id="2" creationId="{2960739F-19D0-FC91-2D88-51C63A5D732D}"/>
          </ac:spMkLst>
        </pc:spChg>
      </pc:sldChg>
      <pc:sldChg chg="modSp mod">
        <pc:chgData name="FORTIN Gladys" userId="8d2a122f-c18b-4222-8b72-effa74b42f41" providerId="ADAL" clId="{B9F66120-0719-4CFD-B374-DEEC27DB73C8}" dt="2024-03-08T09:19:42.937" v="80" actId="1036"/>
        <pc:sldMkLst>
          <pc:docMk/>
          <pc:sldMk cId="3844508223" sldId="474"/>
        </pc:sldMkLst>
        <pc:spChg chg="mod">
          <ac:chgData name="FORTIN Gladys" userId="8d2a122f-c18b-4222-8b72-effa74b42f41" providerId="ADAL" clId="{B9F66120-0719-4CFD-B374-DEEC27DB73C8}" dt="2024-03-08T09:19:42.937" v="80" actId="1036"/>
          <ac:spMkLst>
            <pc:docMk/>
            <pc:sldMk cId="3844508223" sldId="474"/>
            <ac:spMk id="2" creationId="{2960739F-19D0-FC91-2D88-51C63A5D732D}"/>
          </ac:spMkLst>
        </pc:spChg>
      </pc:sldChg>
      <pc:sldChg chg="modSp mod">
        <pc:chgData name="FORTIN Gladys" userId="8d2a122f-c18b-4222-8b72-effa74b42f41" providerId="ADAL" clId="{B9F66120-0719-4CFD-B374-DEEC27DB73C8}" dt="2024-03-08T09:18:59.532" v="71"/>
        <pc:sldMkLst>
          <pc:docMk/>
          <pc:sldMk cId="1959636327" sldId="476"/>
        </pc:sldMkLst>
        <pc:spChg chg="mod">
          <ac:chgData name="FORTIN Gladys" userId="8d2a122f-c18b-4222-8b72-effa74b42f41" providerId="ADAL" clId="{B9F66120-0719-4CFD-B374-DEEC27DB73C8}" dt="2024-03-08T09:18:48.349" v="69" actId="20577"/>
          <ac:spMkLst>
            <pc:docMk/>
            <pc:sldMk cId="1959636327" sldId="476"/>
            <ac:spMk id="2" creationId="{2960739F-19D0-FC91-2D88-51C63A5D732D}"/>
          </ac:spMkLst>
        </pc:spChg>
        <pc:graphicFrameChg chg="mod">
          <ac:chgData name="FORTIN Gladys" userId="8d2a122f-c18b-4222-8b72-effa74b42f41" providerId="ADAL" clId="{B9F66120-0719-4CFD-B374-DEEC27DB73C8}" dt="2024-03-08T09:18:59.532" v="71"/>
          <ac:graphicFrameMkLst>
            <pc:docMk/>
            <pc:sldMk cId="1959636327" sldId="476"/>
            <ac:graphicFrameMk id="8" creationId="{00000000-0000-0000-0000-000000000000}"/>
          </ac:graphicFrameMkLst>
        </pc:graphicFrameChg>
      </pc:sldChg>
    </pc:docChg>
  </pc:docChgLst>
  <pc:docChgLst>
    <pc:chgData name="SICOT Isabelle" userId="S::isicot@groupama-ca.fr::2c3ec216-9336-4f81-b8b1-d995205d8c1d" providerId="AD" clId="Web-{DFC6823D-CE87-7E18-6EC1-C9332F44F3EB}"/>
    <pc:docChg chg="modSld">
      <pc:chgData name="SICOT Isabelle" userId="S::isicot@groupama-ca.fr::2c3ec216-9336-4f81-b8b1-d995205d8c1d" providerId="AD" clId="Web-{DFC6823D-CE87-7E18-6EC1-C9332F44F3EB}" dt="2024-03-05T15:52:34.558" v="2" actId="14100"/>
      <pc:docMkLst>
        <pc:docMk/>
      </pc:docMkLst>
      <pc:sldChg chg="addSp modSp">
        <pc:chgData name="SICOT Isabelle" userId="S::isicot@groupama-ca.fr::2c3ec216-9336-4f81-b8b1-d995205d8c1d" providerId="AD" clId="Web-{DFC6823D-CE87-7E18-6EC1-C9332F44F3EB}" dt="2024-03-05T15:52:34.558" v="2" actId="14100"/>
        <pc:sldMkLst>
          <pc:docMk/>
          <pc:sldMk cId="3844508223" sldId="474"/>
        </pc:sldMkLst>
        <pc:picChg chg="add mod">
          <ac:chgData name="SICOT Isabelle" userId="S::isicot@groupama-ca.fr::2c3ec216-9336-4f81-b8b1-d995205d8c1d" providerId="AD" clId="Web-{DFC6823D-CE87-7E18-6EC1-C9332F44F3EB}" dt="2024-03-05T15:52:34.558" v="2" actId="14100"/>
          <ac:picMkLst>
            <pc:docMk/>
            <pc:sldMk cId="3844508223" sldId="474"/>
            <ac:picMk id="5" creationId="{ED58949A-DDE4-C820-0161-4E2911D58180}"/>
          </ac:picMkLst>
        </pc:picChg>
      </pc:sldChg>
    </pc:docChg>
  </pc:docChgLst>
  <pc:docChgLst>
    <pc:chgData name="DUPUY Laurence" userId="S::ldupuy@groupama-ca.fr::4ac3fc05-653b-4356-a87e-61476cf1a465" providerId="AD" clId="Web-{1B05B69F-E0CF-E28B-E7E9-66C29C1C52B1}"/>
    <pc:docChg chg="modSld">
      <pc:chgData name="DUPUY Laurence" userId="S::ldupuy@groupama-ca.fr::4ac3fc05-653b-4356-a87e-61476cf1a465" providerId="AD" clId="Web-{1B05B69F-E0CF-E28B-E7E9-66C29C1C52B1}" dt="2024-03-13T14:30:55.086" v="0" actId="14100"/>
      <pc:docMkLst>
        <pc:docMk/>
      </pc:docMkLst>
      <pc:sldChg chg="modSp">
        <pc:chgData name="DUPUY Laurence" userId="S::ldupuy@groupama-ca.fr::4ac3fc05-653b-4356-a87e-61476cf1a465" providerId="AD" clId="Web-{1B05B69F-E0CF-E28B-E7E9-66C29C1C52B1}" dt="2024-03-13T14:30:55.086" v="0" actId="14100"/>
        <pc:sldMkLst>
          <pc:docMk/>
          <pc:sldMk cId="2277739234" sldId="479"/>
        </pc:sldMkLst>
        <pc:picChg chg="mod">
          <ac:chgData name="DUPUY Laurence" userId="S::ldupuy@groupama-ca.fr::4ac3fc05-653b-4356-a87e-61476cf1a465" providerId="AD" clId="Web-{1B05B69F-E0CF-E28B-E7E9-66C29C1C52B1}" dt="2024-03-13T14:30:55.086" v="0" actId="14100"/>
          <ac:picMkLst>
            <pc:docMk/>
            <pc:sldMk cId="2277739234" sldId="479"/>
            <ac:picMk id="3074" creationId="{00000000-0000-0000-0000-000000000000}"/>
          </ac:picMkLst>
        </pc:picChg>
      </pc:sldChg>
    </pc:docChg>
  </pc:docChgLst>
</pc:chgInfo>
</file>

<file path=ppt/drawings/_rels/vmlDrawing1.vml.rels><?xml version="1.0" encoding="UTF-8" standalone="yes"?>
<Relationships xmlns="http://schemas.openxmlformats.org/package/2006/relationships"><Relationship Id="rId1" Type="http://schemas.openxmlformats.org/officeDocument/2006/relationships/image" Target="../media/image6.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1BD21071-37B0-4E37-AAB6-4C2F3B91560E}" type="datetimeFigureOut">
              <a:rPr lang="fr-FR" smtClean="0"/>
              <a:t>19/03/2024</a:t>
            </a:fld>
            <a:endParaRPr lang="fr-FR"/>
          </a:p>
        </p:txBody>
      </p:sp>
      <p:sp>
        <p:nvSpPr>
          <p:cNvPr id="4" name="Espace réservé de l'image des diapositives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2142A9BC-4CA0-4E80-891F-B2A494A277EE}" type="slidenum">
              <a:rPr lang="fr-FR" smtClean="0"/>
              <a:t>‹N°›</a:t>
            </a:fld>
            <a:endParaRPr lang="fr-FR"/>
          </a:p>
        </p:txBody>
      </p:sp>
    </p:spTree>
    <p:extLst>
      <p:ext uri="{BB962C8B-B14F-4D97-AF65-F5344CB8AC3E}">
        <p14:creationId xmlns:p14="http://schemas.microsoft.com/office/powerpoint/2010/main" val="25748754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Rot="1" noChangeAspect="1" noTextEdit="1"/>
          </p:cNvSpPr>
          <p:nvPr>
            <p:ph type="sldImg"/>
          </p:nvPr>
        </p:nvSpPr>
        <p:spPr bwMode="auto">
          <a:xfrm>
            <a:off x="917575" y="744538"/>
            <a:ext cx="4962525"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5"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a:p>
        </p:txBody>
      </p:sp>
    </p:spTree>
    <p:extLst>
      <p:ext uri="{BB962C8B-B14F-4D97-AF65-F5344CB8AC3E}">
        <p14:creationId xmlns:p14="http://schemas.microsoft.com/office/powerpoint/2010/main" val="28063388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re principal Light 1">
    <p:spTree>
      <p:nvGrpSpPr>
        <p:cNvPr id="1" name=""/>
        <p:cNvGrpSpPr/>
        <p:nvPr/>
      </p:nvGrpSpPr>
      <p:grpSpPr>
        <a:xfrm>
          <a:off x="0" y="0"/>
          <a:ext cx="0" cy="0"/>
          <a:chOff x="0" y="0"/>
          <a:chExt cx="0" cy="0"/>
        </a:xfrm>
      </p:grpSpPr>
      <p:sp>
        <p:nvSpPr>
          <p:cNvPr id="7" name="Rectangle 6"/>
          <p:cNvSpPr/>
          <p:nvPr/>
        </p:nvSpPr>
        <p:spPr>
          <a:xfrm>
            <a:off x="1" y="866601"/>
            <a:ext cx="6856214" cy="5215603"/>
          </a:xfrm>
          <a:prstGeom prst="rect">
            <a:avLst/>
          </a:prstGeom>
          <a:ln w="38100"/>
        </p:spPr>
        <p:style>
          <a:lnRef idx="2">
            <a:schemeClr val="dk1"/>
          </a:lnRef>
          <a:fillRef idx="1">
            <a:schemeClr val="lt1"/>
          </a:fillRef>
          <a:effectRef idx="0">
            <a:schemeClr val="dk1"/>
          </a:effectRef>
          <a:fontRef idx="minor">
            <a:schemeClr val="dk1"/>
          </a:fontRef>
        </p:style>
      </p:sp>
      <p:sp>
        <p:nvSpPr>
          <p:cNvPr id="8" name="Rectangle 7"/>
          <p:cNvSpPr/>
          <p:nvPr/>
        </p:nvSpPr>
        <p:spPr>
          <a:xfrm>
            <a:off x="6952699" y="866601"/>
            <a:ext cx="2193989" cy="5215603"/>
          </a:xfrm>
          <a:prstGeom prst="rect">
            <a:avLst/>
          </a:prstGeom>
          <a:noFill/>
          <a:ln w="38100">
            <a:solidFill>
              <a:srgbClr val="CB521C"/>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74074" y="1298448"/>
            <a:ext cx="6289964" cy="3255264"/>
          </a:xfrm>
        </p:spPr>
        <p:txBody>
          <a:bodyPr anchor="b">
            <a:normAutofit/>
          </a:bodyPr>
          <a:lstStyle>
            <a:lvl1pPr algn="l">
              <a:defRPr sz="5900" spc="-100" baseline="0">
                <a:solidFill>
                  <a:srgbClr val="2A6654"/>
                </a:solidFill>
              </a:defRPr>
            </a:lvl1pPr>
          </a:lstStyle>
          <a:p>
            <a:r>
              <a:rPr lang="fr-FR"/>
              <a:t>Modifiez le style du titre</a:t>
            </a:r>
            <a:endParaRPr lang="en-US"/>
          </a:p>
        </p:txBody>
      </p:sp>
      <p:sp>
        <p:nvSpPr>
          <p:cNvPr id="3" name="Subtitle 2"/>
          <p:cNvSpPr>
            <a:spLocks noGrp="1"/>
          </p:cNvSpPr>
          <p:nvPr>
            <p:ph type="subTitle" idx="1"/>
          </p:nvPr>
        </p:nvSpPr>
        <p:spPr>
          <a:xfrm>
            <a:off x="372307" y="4670247"/>
            <a:ext cx="6315902" cy="914400"/>
          </a:xfrm>
        </p:spPr>
        <p:txBody>
          <a:bodyPr anchor="t">
            <a:normAutofit/>
          </a:bodyPr>
          <a:lstStyle>
            <a:lvl1pPr marL="0" indent="0" algn="l">
              <a:buNone/>
              <a:defRPr sz="2300" cap="none" spc="0" baseline="0">
                <a:solidFill>
                  <a:srgbClr val="C4D600"/>
                </a:solidFill>
              </a:defRPr>
            </a:lvl1pPr>
            <a:lvl2pPr marL="457189" indent="0" algn="ctr">
              <a:buNone/>
              <a:defRPr sz="2300"/>
            </a:lvl2pPr>
            <a:lvl3pPr marL="914377" indent="0" algn="ctr">
              <a:buNone/>
              <a:defRPr sz="2300"/>
            </a:lvl3pPr>
            <a:lvl4pPr marL="1371566" indent="0" algn="ctr">
              <a:buNone/>
              <a:defRPr sz="2000"/>
            </a:lvl4pPr>
            <a:lvl5pPr marL="1828754" indent="0" algn="ctr">
              <a:buNone/>
              <a:defRPr sz="2000"/>
            </a:lvl5pPr>
            <a:lvl6pPr marL="2285943" indent="0" algn="ctr">
              <a:buNone/>
              <a:defRPr sz="2000"/>
            </a:lvl6pPr>
            <a:lvl7pPr marL="2743131" indent="0" algn="ctr">
              <a:buNone/>
              <a:defRPr sz="2000"/>
            </a:lvl7pPr>
            <a:lvl8pPr marL="3200320" indent="0" algn="ctr">
              <a:buNone/>
              <a:defRPr sz="2000"/>
            </a:lvl8pPr>
            <a:lvl9pPr marL="3657509" indent="0" algn="ctr">
              <a:buNone/>
              <a:defRPr sz="2000"/>
            </a:lvl9pPr>
          </a:lstStyle>
          <a:p>
            <a:r>
              <a:rPr lang="fr-FR"/>
              <a:t>Modifiez le style des sous-titres du masque</a:t>
            </a:r>
            <a:endParaRPr lang="en-US"/>
          </a:p>
        </p:txBody>
      </p:sp>
      <p:sp>
        <p:nvSpPr>
          <p:cNvPr id="4" name="Date Placeholder 3"/>
          <p:cNvSpPr>
            <a:spLocks noGrp="1"/>
          </p:cNvSpPr>
          <p:nvPr>
            <p:ph type="dt" sz="half" idx="10"/>
          </p:nvPr>
        </p:nvSpPr>
        <p:spPr/>
        <p:txBody>
          <a:bodyPr/>
          <a:lstStyle/>
          <a:p>
            <a:r>
              <a:rPr lang="fr-FR"/>
              <a:t>6/21/2017</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solidFill>
                  <a:srgbClr val="2A6654"/>
                </a:solidFill>
              </a:rPr>
              <a:pPr/>
              <a:t>‹N°›</a:t>
            </a:fld>
            <a:endParaRPr lang="en-US">
              <a:solidFill>
                <a:srgbClr val="2A6654"/>
              </a:solidFill>
            </a:endParaRPr>
          </a:p>
        </p:txBody>
      </p:sp>
      <p:pic>
        <p:nvPicPr>
          <p:cNvPr id="13" name="Imag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230" y="6082862"/>
            <a:ext cx="1454870" cy="774485"/>
          </a:xfrm>
          <a:prstGeom prst="rect">
            <a:avLst/>
          </a:prstGeom>
        </p:spPr>
      </p:pic>
    </p:spTree>
    <p:extLst>
      <p:ext uri="{BB962C8B-B14F-4D97-AF65-F5344CB8AC3E}">
        <p14:creationId xmlns:p14="http://schemas.microsoft.com/office/powerpoint/2010/main" val="4802644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ous rubrique 3">
    <p:spTree>
      <p:nvGrpSpPr>
        <p:cNvPr id="1" name=""/>
        <p:cNvGrpSpPr/>
        <p:nvPr/>
      </p:nvGrpSpPr>
      <p:grpSpPr>
        <a:xfrm>
          <a:off x="0" y="0"/>
          <a:ext cx="0" cy="0"/>
          <a:chOff x="0" y="0"/>
          <a:chExt cx="0" cy="0"/>
        </a:xfrm>
      </p:grpSpPr>
      <p:sp>
        <p:nvSpPr>
          <p:cNvPr id="3" name="Content Placeholder 2"/>
          <p:cNvSpPr>
            <a:spLocks noGrp="1"/>
          </p:cNvSpPr>
          <p:nvPr>
            <p:ph idx="1"/>
          </p:nvPr>
        </p:nvSpPr>
        <p:spPr>
          <a:xfrm>
            <a:off x="2900934" y="858416"/>
            <a:ext cx="6243066" cy="5130904"/>
          </a:xfrm>
        </p:spPr>
        <p:txBody>
          <a:bodyPr/>
          <a:lstStyle>
            <a:lvl1pPr>
              <a:defRPr sz="2000"/>
            </a:lvl1pPr>
            <a:lvl2pPr>
              <a:defRPr sz="1900"/>
            </a:lvl2pPr>
            <a:lvl3pPr>
              <a:defRPr sz="1600"/>
            </a:lvl3pPr>
            <a:lvl4pPr>
              <a:defRPr sz="1500"/>
            </a:lvl4pPr>
            <a:lvl5pPr>
              <a:defRPr sz="1500"/>
            </a:lvl5pPr>
            <a:lvl6pPr>
              <a:defRPr sz="1500"/>
            </a:lvl6pPr>
            <a:lvl7pPr>
              <a:defRPr sz="1500"/>
            </a:lvl7pPr>
            <a:lvl8pPr>
              <a:defRPr sz="1500"/>
            </a:lvl8pPr>
            <a:lvl9pPr>
              <a:defRPr sz="15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8" name="Date Placeholder 7"/>
          <p:cNvSpPr>
            <a:spLocks noGrp="1"/>
          </p:cNvSpPr>
          <p:nvPr>
            <p:ph type="dt" sz="half" idx="10"/>
          </p:nvPr>
        </p:nvSpPr>
        <p:spPr/>
        <p:txBody>
          <a:bodyPr/>
          <a:lstStyle/>
          <a:p>
            <a:r>
              <a:rPr lang="fr-FR"/>
              <a:t>6/21/2017</a:t>
            </a:r>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4FAB73BC-B049-4115-A692-8D63A059BFB8}" type="slidenum">
              <a:rPr lang="en-US" dirty="0">
                <a:solidFill>
                  <a:srgbClr val="2A6654"/>
                </a:solidFill>
              </a:rPr>
              <a:pPr/>
              <a:t>‹N°›</a:t>
            </a:fld>
            <a:endParaRPr lang="en-US">
              <a:solidFill>
                <a:srgbClr val="2A6654"/>
              </a:solidFill>
            </a:endParaRPr>
          </a:p>
        </p:txBody>
      </p:sp>
      <p:sp>
        <p:nvSpPr>
          <p:cNvPr id="11" name="Rectangle 10"/>
          <p:cNvSpPr/>
          <p:nvPr userDrawn="1"/>
        </p:nvSpPr>
        <p:spPr>
          <a:xfrm>
            <a:off x="1" y="858417"/>
            <a:ext cx="2900934" cy="5130904"/>
          </a:xfrm>
          <a:prstGeom prst="rect">
            <a:avLst/>
          </a:prstGeom>
          <a:solidFill>
            <a:srgbClr val="2A665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Title 1"/>
          <p:cNvSpPr>
            <a:spLocks noGrp="1"/>
          </p:cNvSpPr>
          <p:nvPr>
            <p:ph type="title"/>
          </p:nvPr>
        </p:nvSpPr>
        <p:spPr>
          <a:xfrm>
            <a:off x="3" y="1"/>
            <a:ext cx="9143999" cy="858416"/>
          </a:xfrm>
        </p:spPr>
        <p:txBody>
          <a:bodyPr/>
          <a:lstStyle/>
          <a:p>
            <a:r>
              <a:rPr lang="fr-FR"/>
              <a:t>Modifiez le style du titre</a:t>
            </a:r>
            <a:endParaRPr lang="en-US"/>
          </a:p>
        </p:txBody>
      </p:sp>
    </p:spTree>
    <p:extLst>
      <p:ext uri="{BB962C8B-B14F-4D97-AF65-F5344CB8AC3E}">
        <p14:creationId xmlns:p14="http://schemas.microsoft.com/office/powerpoint/2010/main" val="27843242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re &amp; contenu vert">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p:cNvSpPr>
            <a:spLocks noGrp="1"/>
          </p:cNvSpPr>
          <p:nvPr>
            <p:ph type="dt" sz="half" idx="10"/>
          </p:nvPr>
        </p:nvSpPr>
        <p:spPr/>
        <p:txBody>
          <a:bodyPr/>
          <a:lstStyle/>
          <a:p>
            <a:r>
              <a:rPr lang="fr-FR"/>
              <a:t>6/21/2017</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solidFill>
                  <a:srgbClr val="2A6654"/>
                </a:solidFill>
              </a:rPr>
              <a:pPr/>
              <a:t>‹N°›</a:t>
            </a:fld>
            <a:endParaRPr lang="en-US">
              <a:solidFill>
                <a:srgbClr val="2A6654"/>
              </a:solidFill>
            </a:endParaRPr>
          </a:p>
        </p:txBody>
      </p:sp>
      <p:sp>
        <p:nvSpPr>
          <p:cNvPr id="7" name="Title 1"/>
          <p:cNvSpPr>
            <a:spLocks noGrp="1"/>
          </p:cNvSpPr>
          <p:nvPr>
            <p:ph type="title"/>
          </p:nvPr>
        </p:nvSpPr>
        <p:spPr>
          <a:xfrm>
            <a:off x="3" y="1"/>
            <a:ext cx="9143999" cy="858416"/>
          </a:xfrm>
        </p:spPr>
        <p:txBody>
          <a:bodyPr/>
          <a:lstStyle/>
          <a:p>
            <a:r>
              <a:rPr lang="fr-FR"/>
              <a:t>Modifiez le style du titre</a:t>
            </a:r>
            <a:endParaRPr lang="en-US"/>
          </a:p>
        </p:txBody>
      </p:sp>
    </p:spTree>
    <p:extLst>
      <p:ext uri="{BB962C8B-B14F-4D97-AF65-F5344CB8AC3E}">
        <p14:creationId xmlns:p14="http://schemas.microsoft.com/office/powerpoint/2010/main" val="282944716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re &amp; contenu orange">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p:cNvSpPr>
            <a:spLocks noGrp="1"/>
          </p:cNvSpPr>
          <p:nvPr>
            <p:ph type="dt" sz="half" idx="10"/>
          </p:nvPr>
        </p:nvSpPr>
        <p:spPr/>
        <p:txBody>
          <a:bodyPr/>
          <a:lstStyle/>
          <a:p>
            <a:r>
              <a:rPr lang="fr-FR"/>
              <a:t>6/21/2017</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solidFill>
                  <a:srgbClr val="2A6654"/>
                </a:solidFill>
              </a:rPr>
              <a:pPr/>
              <a:t>‹N°›</a:t>
            </a:fld>
            <a:endParaRPr lang="en-US">
              <a:solidFill>
                <a:srgbClr val="2A6654"/>
              </a:solidFill>
            </a:endParaRPr>
          </a:p>
        </p:txBody>
      </p:sp>
      <p:sp>
        <p:nvSpPr>
          <p:cNvPr id="7" name="Rectangle 6"/>
          <p:cNvSpPr/>
          <p:nvPr userDrawn="1"/>
        </p:nvSpPr>
        <p:spPr>
          <a:xfrm>
            <a:off x="0" y="2"/>
            <a:ext cx="9144000" cy="858417"/>
          </a:xfrm>
          <a:prstGeom prst="rect">
            <a:avLst/>
          </a:prstGeom>
          <a:solidFill>
            <a:srgbClr val="CB521C"/>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fr-FR"/>
              <a:t>Modifiez le style du titre</a:t>
            </a:r>
            <a:endParaRPr lang="en-US"/>
          </a:p>
        </p:txBody>
      </p:sp>
    </p:spTree>
    <p:extLst>
      <p:ext uri="{BB962C8B-B14F-4D97-AF65-F5344CB8AC3E}">
        <p14:creationId xmlns:p14="http://schemas.microsoft.com/office/powerpoint/2010/main" val="31568486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re &amp; contenu vert clair">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p:cNvSpPr>
            <a:spLocks noGrp="1"/>
          </p:cNvSpPr>
          <p:nvPr>
            <p:ph type="dt" sz="half" idx="10"/>
          </p:nvPr>
        </p:nvSpPr>
        <p:spPr/>
        <p:txBody>
          <a:bodyPr/>
          <a:lstStyle/>
          <a:p>
            <a:r>
              <a:rPr lang="fr-FR"/>
              <a:t>6/21/2017</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solidFill>
                  <a:srgbClr val="2A6654"/>
                </a:solidFill>
              </a:rPr>
              <a:pPr/>
              <a:t>‹N°›</a:t>
            </a:fld>
            <a:endParaRPr lang="en-US">
              <a:solidFill>
                <a:srgbClr val="2A6654"/>
              </a:solidFill>
            </a:endParaRPr>
          </a:p>
        </p:txBody>
      </p:sp>
      <p:sp>
        <p:nvSpPr>
          <p:cNvPr id="7" name="Rectangle 6"/>
          <p:cNvSpPr/>
          <p:nvPr userDrawn="1"/>
        </p:nvSpPr>
        <p:spPr>
          <a:xfrm>
            <a:off x="0" y="2"/>
            <a:ext cx="9144000" cy="858417"/>
          </a:xfrm>
          <a:prstGeom prst="rect">
            <a:avLst/>
          </a:prstGeom>
          <a:solidFill>
            <a:srgbClr val="C4D60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fr-FR"/>
              <a:t>Modifiez le style du titre</a:t>
            </a:r>
            <a:endParaRPr lang="en-US"/>
          </a:p>
        </p:txBody>
      </p:sp>
    </p:spTree>
    <p:extLst>
      <p:ext uri="{BB962C8B-B14F-4D97-AF65-F5344CB8AC3E}">
        <p14:creationId xmlns:p14="http://schemas.microsoft.com/office/powerpoint/2010/main" val="38255861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re &amp; contenu vert avec 5 carrés">
    <p:spTree>
      <p:nvGrpSpPr>
        <p:cNvPr id="1" name=""/>
        <p:cNvGrpSpPr/>
        <p:nvPr/>
      </p:nvGrpSpPr>
      <p:grpSpPr>
        <a:xfrm>
          <a:off x="0" y="0"/>
          <a:ext cx="0" cy="0"/>
          <a:chOff x="0" y="0"/>
          <a:chExt cx="0" cy="0"/>
        </a:xfrm>
      </p:grpSpPr>
      <p:sp>
        <p:nvSpPr>
          <p:cNvPr id="3" name="Content Placeholder 2"/>
          <p:cNvSpPr>
            <a:spLocks noGrp="1"/>
          </p:cNvSpPr>
          <p:nvPr>
            <p:ph idx="1"/>
          </p:nvPr>
        </p:nvSpPr>
        <p:spPr>
          <a:xfrm>
            <a:off x="189689" y="858420"/>
            <a:ext cx="8760348" cy="3426925"/>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p:cNvSpPr>
            <a:spLocks noGrp="1"/>
          </p:cNvSpPr>
          <p:nvPr>
            <p:ph type="dt" sz="half" idx="10"/>
          </p:nvPr>
        </p:nvSpPr>
        <p:spPr/>
        <p:txBody>
          <a:bodyPr/>
          <a:lstStyle/>
          <a:p>
            <a:r>
              <a:rPr lang="fr-FR"/>
              <a:t>6/21/2017</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solidFill>
                  <a:srgbClr val="2A6654"/>
                </a:solidFill>
              </a:rPr>
              <a:pPr/>
              <a:t>‹N°›</a:t>
            </a:fld>
            <a:endParaRPr lang="en-US">
              <a:solidFill>
                <a:srgbClr val="2A6654"/>
              </a:solidFill>
            </a:endParaRPr>
          </a:p>
        </p:txBody>
      </p:sp>
      <p:grpSp>
        <p:nvGrpSpPr>
          <p:cNvPr id="20" name="Groupe 19"/>
          <p:cNvGrpSpPr/>
          <p:nvPr userDrawn="1"/>
        </p:nvGrpSpPr>
        <p:grpSpPr>
          <a:xfrm>
            <a:off x="575147" y="4301100"/>
            <a:ext cx="7993707" cy="1747736"/>
            <a:chOff x="-346955" y="4301100"/>
            <a:chExt cx="10658276" cy="1747736"/>
          </a:xfrm>
        </p:grpSpPr>
        <p:sp>
          <p:nvSpPr>
            <p:cNvPr id="8" name="Rectangle 7"/>
            <p:cNvSpPr/>
            <p:nvPr userDrawn="1"/>
          </p:nvSpPr>
          <p:spPr>
            <a:xfrm>
              <a:off x="8563585" y="4301100"/>
              <a:ext cx="1747736" cy="174773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89"/>
              <a:endParaRPr lang="fr-FR" sz="1900">
                <a:solidFill>
                  <a:prstClr val="white"/>
                </a:solidFill>
              </a:endParaRPr>
            </a:p>
          </p:txBody>
        </p:sp>
        <p:sp>
          <p:nvSpPr>
            <p:cNvPr id="9" name="Rectangle 8"/>
            <p:cNvSpPr/>
            <p:nvPr userDrawn="1"/>
          </p:nvSpPr>
          <p:spPr>
            <a:xfrm>
              <a:off x="4108315" y="4301100"/>
              <a:ext cx="1747736" cy="174773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89"/>
              <a:endParaRPr lang="fr-FR" sz="1900">
                <a:solidFill>
                  <a:prstClr val="white"/>
                </a:solidFill>
              </a:endParaRPr>
            </a:p>
          </p:txBody>
        </p:sp>
        <p:sp>
          <p:nvSpPr>
            <p:cNvPr id="10" name="Rectangle 9"/>
            <p:cNvSpPr/>
            <p:nvPr userDrawn="1"/>
          </p:nvSpPr>
          <p:spPr>
            <a:xfrm>
              <a:off x="6335950" y="4301100"/>
              <a:ext cx="1747736" cy="174773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89"/>
              <a:endParaRPr lang="fr-FR" sz="1900">
                <a:solidFill>
                  <a:prstClr val="white"/>
                </a:solidFill>
              </a:endParaRPr>
            </a:p>
          </p:txBody>
        </p:sp>
        <p:grpSp>
          <p:nvGrpSpPr>
            <p:cNvPr id="16" name="Groupe 15"/>
            <p:cNvGrpSpPr/>
            <p:nvPr userDrawn="1"/>
          </p:nvGrpSpPr>
          <p:grpSpPr>
            <a:xfrm>
              <a:off x="1880680" y="4301100"/>
              <a:ext cx="1747736" cy="1747736"/>
              <a:chOff x="1880680" y="4301100"/>
              <a:chExt cx="1747736" cy="1747736"/>
            </a:xfrm>
          </p:grpSpPr>
          <p:sp>
            <p:nvSpPr>
              <p:cNvPr id="7" name="Rectangle 6"/>
              <p:cNvSpPr/>
              <p:nvPr userDrawn="1"/>
            </p:nvSpPr>
            <p:spPr>
              <a:xfrm>
                <a:off x="1880680" y="4301100"/>
                <a:ext cx="1747736" cy="174773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89"/>
                <a:endParaRPr lang="fr-FR" sz="1900">
                  <a:solidFill>
                    <a:prstClr val="white"/>
                  </a:solidFill>
                </a:endParaRPr>
              </a:p>
            </p:txBody>
          </p:sp>
          <p:sp>
            <p:nvSpPr>
              <p:cNvPr id="11" name="Rectangle 10"/>
              <p:cNvSpPr/>
              <p:nvPr userDrawn="1"/>
            </p:nvSpPr>
            <p:spPr>
              <a:xfrm>
                <a:off x="1880680" y="4301100"/>
                <a:ext cx="481912" cy="481912"/>
              </a:xfrm>
              <a:prstGeom prst="rect">
                <a:avLst/>
              </a:prstGeom>
              <a:solidFill>
                <a:srgbClr val="CB52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89"/>
                <a:endParaRPr lang="fr-FR" sz="1900">
                  <a:solidFill>
                    <a:prstClr val="white"/>
                  </a:solidFill>
                </a:endParaRPr>
              </a:p>
            </p:txBody>
          </p:sp>
        </p:grpSp>
        <p:sp>
          <p:nvSpPr>
            <p:cNvPr id="12" name="Rectangle 11"/>
            <p:cNvSpPr/>
            <p:nvPr userDrawn="1"/>
          </p:nvSpPr>
          <p:spPr>
            <a:xfrm>
              <a:off x="4108315" y="4301100"/>
              <a:ext cx="481912" cy="481912"/>
            </a:xfrm>
            <a:prstGeom prst="rect">
              <a:avLst/>
            </a:prstGeom>
            <a:solidFill>
              <a:srgbClr val="CB52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89"/>
              <a:endParaRPr lang="fr-FR" sz="1900">
                <a:solidFill>
                  <a:prstClr val="white"/>
                </a:solidFill>
              </a:endParaRPr>
            </a:p>
          </p:txBody>
        </p:sp>
        <p:sp>
          <p:nvSpPr>
            <p:cNvPr id="13" name="Rectangle 12"/>
            <p:cNvSpPr/>
            <p:nvPr userDrawn="1"/>
          </p:nvSpPr>
          <p:spPr>
            <a:xfrm>
              <a:off x="6335950" y="4301100"/>
              <a:ext cx="481912" cy="481912"/>
            </a:xfrm>
            <a:prstGeom prst="rect">
              <a:avLst/>
            </a:prstGeom>
            <a:solidFill>
              <a:srgbClr val="CB52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89"/>
              <a:endParaRPr lang="fr-FR" sz="1900">
                <a:solidFill>
                  <a:prstClr val="white"/>
                </a:solidFill>
              </a:endParaRPr>
            </a:p>
          </p:txBody>
        </p:sp>
        <p:sp>
          <p:nvSpPr>
            <p:cNvPr id="14" name="Rectangle 13"/>
            <p:cNvSpPr/>
            <p:nvPr userDrawn="1"/>
          </p:nvSpPr>
          <p:spPr>
            <a:xfrm>
              <a:off x="8563585" y="4301100"/>
              <a:ext cx="481912" cy="481912"/>
            </a:xfrm>
            <a:prstGeom prst="rect">
              <a:avLst/>
            </a:prstGeom>
            <a:solidFill>
              <a:srgbClr val="CB52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89"/>
              <a:endParaRPr lang="fr-FR" sz="1900">
                <a:solidFill>
                  <a:prstClr val="white"/>
                </a:solidFill>
              </a:endParaRPr>
            </a:p>
          </p:txBody>
        </p:sp>
        <p:grpSp>
          <p:nvGrpSpPr>
            <p:cNvPr id="17" name="Groupe 16"/>
            <p:cNvGrpSpPr/>
            <p:nvPr userDrawn="1"/>
          </p:nvGrpSpPr>
          <p:grpSpPr>
            <a:xfrm>
              <a:off x="-346955" y="4301100"/>
              <a:ext cx="1747736" cy="1747736"/>
              <a:chOff x="1880680" y="4301100"/>
              <a:chExt cx="1747736" cy="1747736"/>
            </a:xfrm>
          </p:grpSpPr>
          <p:sp>
            <p:nvSpPr>
              <p:cNvPr id="18" name="Rectangle 17"/>
              <p:cNvSpPr/>
              <p:nvPr userDrawn="1"/>
            </p:nvSpPr>
            <p:spPr>
              <a:xfrm>
                <a:off x="1880680" y="4301100"/>
                <a:ext cx="1747736" cy="174773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89"/>
                <a:endParaRPr lang="fr-FR" sz="1900">
                  <a:solidFill>
                    <a:prstClr val="white"/>
                  </a:solidFill>
                </a:endParaRPr>
              </a:p>
            </p:txBody>
          </p:sp>
          <p:sp>
            <p:nvSpPr>
              <p:cNvPr id="19" name="Rectangle 18"/>
              <p:cNvSpPr/>
              <p:nvPr userDrawn="1"/>
            </p:nvSpPr>
            <p:spPr>
              <a:xfrm>
                <a:off x="1880680" y="4301100"/>
                <a:ext cx="481912" cy="481912"/>
              </a:xfrm>
              <a:prstGeom prst="rect">
                <a:avLst/>
              </a:prstGeom>
              <a:solidFill>
                <a:srgbClr val="CB52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89"/>
                <a:endParaRPr lang="fr-FR" sz="1900">
                  <a:solidFill>
                    <a:prstClr val="white"/>
                  </a:solidFill>
                </a:endParaRPr>
              </a:p>
            </p:txBody>
          </p:sp>
        </p:grpSp>
      </p:grpSp>
      <p:sp>
        <p:nvSpPr>
          <p:cNvPr id="21" name="Title 1"/>
          <p:cNvSpPr>
            <a:spLocks noGrp="1"/>
          </p:cNvSpPr>
          <p:nvPr>
            <p:ph type="title"/>
          </p:nvPr>
        </p:nvSpPr>
        <p:spPr>
          <a:xfrm>
            <a:off x="3" y="1"/>
            <a:ext cx="9143999" cy="858416"/>
          </a:xfrm>
        </p:spPr>
        <p:txBody>
          <a:bodyPr/>
          <a:lstStyle/>
          <a:p>
            <a:r>
              <a:rPr lang="fr-FR"/>
              <a:t>Modifiez le style du titre</a:t>
            </a:r>
            <a:endParaRPr lang="en-US"/>
          </a:p>
        </p:txBody>
      </p:sp>
    </p:spTree>
    <p:extLst>
      <p:ext uri="{BB962C8B-B14F-4D97-AF65-F5344CB8AC3E}">
        <p14:creationId xmlns:p14="http://schemas.microsoft.com/office/powerpoint/2010/main" val="15413836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re &amp; contenu vert avec 4 carrés">
    <p:spTree>
      <p:nvGrpSpPr>
        <p:cNvPr id="1" name=""/>
        <p:cNvGrpSpPr/>
        <p:nvPr/>
      </p:nvGrpSpPr>
      <p:grpSpPr>
        <a:xfrm>
          <a:off x="0" y="0"/>
          <a:ext cx="0" cy="0"/>
          <a:chOff x="0" y="0"/>
          <a:chExt cx="0" cy="0"/>
        </a:xfrm>
      </p:grpSpPr>
      <p:sp>
        <p:nvSpPr>
          <p:cNvPr id="3" name="Content Placeholder 2"/>
          <p:cNvSpPr>
            <a:spLocks noGrp="1"/>
          </p:cNvSpPr>
          <p:nvPr>
            <p:ph idx="1"/>
          </p:nvPr>
        </p:nvSpPr>
        <p:spPr>
          <a:xfrm>
            <a:off x="189689" y="858420"/>
            <a:ext cx="8760348" cy="3442683"/>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p:cNvSpPr>
            <a:spLocks noGrp="1"/>
          </p:cNvSpPr>
          <p:nvPr>
            <p:ph type="dt" sz="half" idx="10"/>
          </p:nvPr>
        </p:nvSpPr>
        <p:spPr/>
        <p:txBody>
          <a:bodyPr/>
          <a:lstStyle/>
          <a:p>
            <a:r>
              <a:rPr lang="fr-FR"/>
              <a:t>6/21/2017</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solidFill>
                  <a:srgbClr val="2A6654"/>
                </a:solidFill>
              </a:rPr>
              <a:pPr/>
              <a:t>‹N°›</a:t>
            </a:fld>
            <a:endParaRPr lang="en-US">
              <a:solidFill>
                <a:srgbClr val="2A6654"/>
              </a:solidFill>
            </a:endParaRPr>
          </a:p>
        </p:txBody>
      </p:sp>
      <p:grpSp>
        <p:nvGrpSpPr>
          <p:cNvPr id="15" name="Groupe 14"/>
          <p:cNvGrpSpPr/>
          <p:nvPr userDrawn="1"/>
        </p:nvGrpSpPr>
        <p:grpSpPr>
          <a:xfrm>
            <a:off x="1410512" y="4301100"/>
            <a:ext cx="6322981" cy="1747736"/>
            <a:chOff x="1880680" y="4301100"/>
            <a:chExt cx="8430641" cy="1747736"/>
          </a:xfrm>
        </p:grpSpPr>
        <p:sp>
          <p:nvSpPr>
            <p:cNvPr id="7" name="Rectangle 6"/>
            <p:cNvSpPr/>
            <p:nvPr userDrawn="1"/>
          </p:nvSpPr>
          <p:spPr>
            <a:xfrm>
              <a:off x="1880680" y="4301100"/>
              <a:ext cx="1747736" cy="174773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89"/>
              <a:endParaRPr lang="fr-FR" sz="1900">
                <a:solidFill>
                  <a:prstClr val="white"/>
                </a:solidFill>
              </a:endParaRPr>
            </a:p>
          </p:txBody>
        </p:sp>
        <p:sp>
          <p:nvSpPr>
            <p:cNvPr id="8" name="Rectangle 7"/>
            <p:cNvSpPr/>
            <p:nvPr userDrawn="1"/>
          </p:nvSpPr>
          <p:spPr>
            <a:xfrm>
              <a:off x="8563585" y="4301100"/>
              <a:ext cx="1747736" cy="174773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89"/>
              <a:endParaRPr lang="fr-FR" sz="1900">
                <a:solidFill>
                  <a:prstClr val="white"/>
                </a:solidFill>
              </a:endParaRPr>
            </a:p>
          </p:txBody>
        </p:sp>
        <p:sp>
          <p:nvSpPr>
            <p:cNvPr id="9" name="Rectangle 8"/>
            <p:cNvSpPr/>
            <p:nvPr userDrawn="1"/>
          </p:nvSpPr>
          <p:spPr>
            <a:xfrm>
              <a:off x="4108315" y="4301100"/>
              <a:ext cx="1747736" cy="174773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89"/>
              <a:endParaRPr lang="fr-FR" sz="1900">
                <a:solidFill>
                  <a:prstClr val="white"/>
                </a:solidFill>
              </a:endParaRPr>
            </a:p>
          </p:txBody>
        </p:sp>
        <p:sp>
          <p:nvSpPr>
            <p:cNvPr id="10" name="Rectangle 9"/>
            <p:cNvSpPr/>
            <p:nvPr userDrawn="1"/>
          </p:nvSpPr>
          <p:spPr>
            <a:xfrm>
              <a:off x="6335950" y="4301100"/>
              <a:ext cx="1747736" cy="174773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89"/>
              <a:endParaRPr lang="fr-FR" sz="1900">
                <a:solidFill>
                  <a:prstClr val="white"/>
                </a:solidFill>
              </a:endParaRPr>
            </a:p>
          </p:txBody>
        </p:sp>
        <p:sp>
          <p:nvSpPr>
            <p:cNvPr id="11" name="Rectangle 10"/>
            <p:cNvSpPr/>
            <p:nvPr userDrawn="1"/>
          </p:nvSpPr>
          <p:spPr>
            <a:xfrm>
              <a:off x="1880680" y="4301100"/>
              <a:ext cx="481912" cy="481912"/>
            </a:xfrm>
            <a:prstGeom prst="rect">
              <a:avLst/>
            </a:prstGeom>
            <a:solidFill>
              <a:srgbClr val="CB52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89"/>
              <a:endParaRPr lang="fr-FR" sz="1900">
                <a:solidFill>
                  <a:prstClr val="white"/>
                </a:solidFill>
              </a:endParaRPr>
            </a:p>
          </p:txBody>
        </p:sp>
        <p:sp>
          <p:nvSpPr>
            <p:cNvPr id="12" name="Rectangle 11"/>
            <p:cNvSpPr/>
            <p:nvPr userDrawn="1"/>
          </p:nvSpPr>
          <p:spPr>
            <a:xfrm>
              <a:off x="4108315" y="4301100"/>
              <a:ext cx="481912" cy="481912"/>
            </a:xfrm>
            <a:prstGeom prst="rect">
              <a:avLst/>
            </a:prstGeom>
            <a:solidFill>
              <a:srgbClr val="CB52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89"/>
              <a:endParaRPr lang="fr-FR" sz="1900">
                <a:solidFill>
                  <a:prstClr val="white"/>
                </a:solidFill>
              </a:endParaRPr>
            </a:p>
          </p:txBody>
        </p:sp>
        <p:sp>
          <p:nvSpPr>
            <p:cNvPr id="13" name="Rectangle 12"/>
            <p:cNvSpPr/>
            <p:nvPr userDrawn="1"/>
          </p:nvSpPr>
          <p:spPr>
            <a:xfrm>
              <a:off x="6335950" y="4301100"/>
              <a:ext cx="481912" cy="481912"/>
            </a:xfrm>
            <a:prstGeom prst="rect">
              <a:avLst/>
            </a:prstGeom>
            <a:solidFill>
              <a:srgbClr val="CB52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89"/>
              <a:endParaRPr lang="fr-FR" sz="1900">
                <a:solidFill>
                  <a:prstClr val="white"/>
                </a:solidFill>
              </a:endParaRPr>
            </a:p>
          </p:txBody>
        </p:sp>
        <p:sp>
          <p:nvSpPr>
            <p:cNvPr id="14" name="Rectangle 13"/>
            <p:cNvSpPr/>
            <p:nvPr userDrawn="1"/>
          </p:nvSpPr>
          <p:spPr>
            <a:xfrm>
              <a:off x="8563585" y="4301100"/>
              <a:ext cx="481912" cy="481912"/>
            </a:xfrm>
            <a:prstGeom prst="rect">
              <a:avLst/>
            </a:prstGeom>
            <a:solidFill>
              <a:srgbClr val="CB52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89"/>
              <a:endParaRPr lang="fr-FR" sz="1900">
                <a:solidFill>
                  <a:prstClr val="white"/>
                </a:solidFill>
              </a:endParaRPr>
            </a:p>
          </p:txBody>
        </p:sp>
      </p:grpSp>
      <p:sp>
        <p:nvSpPr>
          <p:cNvPr id="16" name="Title 1"/>
          <p:cNvSpPr>
            <a:spLocks noGrp="1"/>
          </p:cNvSpPr>
          <p:nvPr>
            <p:ph type="title"/>
          </p:nvPr>
        </p:nvSpPr>
        <p:spPr>
          <a:xfrm>
            <a:off x="3" y="1"/>
            <a:ext cx="9143999" cy="858416"/>
          </a:xfrm>
        </p:spPr>
        <p:txBody>
          <a:bodyPr/>
          <a:lstStyle/>
          <a:p>
            <a:r>
              <a:rPr lang="fr-FR"/>
              <a:t>Modifiez le style du titre</a:t>
            </a:r>
            <a:endParaRPr lang="en-US"/>
          </a:p>
        </p:txBody>
      </p:sp>
    </p:spTree>
    <p:extLst>
      <p:ext uri="{BB962C8B-B14F-4D97-AF65-F5344CB8AC3E}">
        <p14:creationId xmlns:p14="http://schemas.microsoft.com/office/powerpoint/2010/main" val="6459911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itre &amp; contenu vert avec 3 carrés">
    <p:spTree>
      <p:nvGrpSpPr>
        <p:cNvPr id="1" name=""/>
        <p:cNvGrpSpPr/>
        <p:nvPr/>
      </p:nvGrpSpPr>
      <p:grpSpPr>
        <a:xfrm>
          <a:off x="0" y="0"/>
          <a:ext cx="0" cy="0"/>
          <a:chOff x="0" y="0"/>
          <a:chExt cx="0" cy="0"/>
        </a:xfrm>
      </p:grpSpPr>
      <p:sp>
        <p:nvSpPr>
          <p:cNvPr id="3" name="Content Placeholder 2"/>
          <p:cNvSpPr>
            <a:spLocks noGrp="1"/>
          </p:cNvSpPr>
          <p:nvPr>
            <p:ph idx="1"/>
          </p:nvPr>
        </p:nvSpPr>
        <p:spPr>
          <a:xfrm>
            <a:off x="189689" y="858420"/>
            <a:ext cx="8760348" cy="3442683"/>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p:cNvSpPr>
            <a:spLocks noGrp="1"/>
          </p:cNvSpPr>
          <p:nvPr>
            <p:ph type="dt" sz="half" idx="10"/>
          </p:nvPr>
        </p:nvSpPr>
        <p:spPr/>
        <p:txBody>
          <a:bodyPr/>
          <a:lstStyle/>
          <a:p>
            <a:r>
              <a:rPr lang="fr-FR"/>
              <a:t>6/21/2017</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solidFill>
                  <a:srgbClr val="2A6654"/>
                </a:solidFill>
              </a:rPr>
              <a:pPr/>
              <a:t>‹N°›</a:t>
            </a:fld>
            <a:endParaRPr lang="en-US">
              <a:solidFill>
                <a:srgbClr val="2A6654"/>
              </a:solidFill>
            </a:endParaRPr>
          </a:p>
        </p:txBody>
      </p:sp>
      <p:grpSp>
        <p:nvGrpSpPr>
          <p:cNvPr id="15" name="Groupe 14"/>
          <p:cNvGrpSpPr/>
          <p:nvPr userDrawn="1"/>
        </p:nvGrpSpPr>
        <p:grpSpPr>
          <a:xfrm>
            <a:off x="2245875" y="4301100"/>
            <a:ext cx="4652255" cy="1747736"/>
            <a:chOff x="1880680" y="4301100"/>
            <a:chExt cx="6203006" cy="1747736"/>
          </a:xfrm>
        </p:grpSpPr>
        <p:sp>
          <p:nvSpPr>
            <p:cNvPr id="7" name="Rectangle 6"/>
            <p:cNvSpPr/>
            <p:nvPr userDrawn="1"/>
          </p:nvSpPr>
          <p:spPr>
            <a:xfrm>
              <a:off x="1880680" y="4301100"/>
              <a:ext cx="1747736" cy="174773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89"/>
              <a:endParaRPr lang="fr-FR" sz="1900">
                <a:solidFill>
                  <a:prstClr val="white"/>
                </a:solidFill>
              </a:endParaRPr>
            </a:p>
          </p:txBody>
        </p:sp>
        <p:sp>
          <p:nvSpPr>
            <p:cNvPr id="9" name="Rectangle 8"/>
            <p:cNvSpPr/>
            <p:nvPr userDrawn="1"/>
          </p:nvSpPr>
          <p:spPr>
            <a:xfrm>
              <a:off x="4108315" y="4301100"/>
              <a:ext cx="1747736" cy="174773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89"/>
              <a:endParaRPr lang="fr-FR" sz="1900">
                <a:solidFill>
                  <a:prstClr val="white"/>
                </a:solidFill>
              </a:endParaRPr>
            </a:p>
          </p:txBody>
        </p:sp>
        <p:sp>
          <p:nvSpPr>
            <p:cNvPr id="10" name="Rectangle 9"/>
            <p:cNvSpPr/>
            <p:nvPr userDrawn="1"/>
          </p:nvSpPr>
          <p:spPr>
            <a:xfrm>
              <a:off x="6335950" y="4301100"/>
              <a:ext cx="1747736" cy="174773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89"/>
              <a:endParaRPr lang="fr-FR" sz="1900">
                <a:solidFill>
                  <a:prstClr val="white"/>
                </a:solidFill>
              </a:endParaRPr>
            </a:p>
          </p:txBody>
        </p:sp>
        <p:sp>
          <p:nvSpPr>
            <p:cNvPr id="11" name="Rectangle 10"/>
            <p:cNvSpPr/>
            <p:nvPr userDrawn="1"/>
          </p:nvSpPr>
          <p:spPr>
            <a:xfrm>
              <a:off x="1880680" y="4301100"/>
              <a:ext cx="481912" cy="481912"/>
            </a:xfrm>
            <a:prstGeom prst="rect">
              <a:avLst/>
            </a:prstGeom>
            <a:solidFill>
              <a:srgbClr val="CB52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89"/>
              <a:endParaRPr lang="fr-FR" sz="1900">
                <a:solidFill>
                  <a:prstClr val="white"/>
                </a:solidFill>
              </a:endParaRPr>
            </a:p>
          </p:txBody>
        </p:sp>
        <p:sp>
          <p:nvSpPr>
            <p:cNvPr id="12" name="Rectangle 11"/>
            <p:cNvSpPr/>
            <p:nvPr userDrawn="1"/>
          </p:nvSpPr>
          <p:spPr>
            <a:xfrm>
              <a:off x="4108315" y="4301100"/>
              <a:ext cx="481912" cy="481912"/>
            </a:xfrm>
            <a:prstGeom prst="rect">
              <a:avLst/>
            </a:prstGeom>
            <a:solidFill>
              <a:srgbClr val="CB52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89"/>
              <a:endParaRPr lang="fr-FR" sz="1900">
                <a:solidFill>
                  <a:prstClr val="white"/>
                </a:solidFill>
              </a:endParaRPr>
            </a:p>
          </p:txBody>
        </p:sp>
        <p:sp>
          <p:nvSpPr>
            <p:cNvPr id="13" name="Rectangle 12"/>
            <p:cNvSpPr/>
            <p:nvPr userDrawn="1"/>
          </p:nvSpPr>
          <p:spPr>
            <a:xfrm>
              <a:off x="6335950" y="4301100"/>
              <a:ext cx="481912" cy="481912"/>
            </a:xfrm>
            <a:prstGeom prst="rect">
              <a:avLst/>
            </a:prstGeom>
            <a:solidFill>
              <a:srgbClr val="CB52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89"/>
              <a:endParaRPr lang="fr-FR" sz="1900">
                <a:solidFill>
                  <a:prstClr val="white"/>
                </a:solidFill>
              </a:endParaRPr>
            </a:p>
          </p:txBody>
        </p:sp>
      </p:grpSp>
      <p:sp>
        <p:nvSpPr>
          <p:cNvPr id="14" name="Title 1"/>
          <p:cNvSpPr>
            <a:spLocks noGrp="1"/>
          </p:cNvSpPr>
          <p:nvPr>
            <p:ph type="title"/>
          </p:nvPr>
        </p:nvSpPr>
        <p:spPr>
          <a:xfrm>
            <a:off x="3" y="1"/>
            <a:ext cx="9143999" cy="858416"/>
          </a:xfrm>
        </p:spPr>
        <p:txBody>
          <a:bodyPr/>
          <a:lstStyle/>
          <a:p>
            <a:r>
              <a:rPr lang="fr-FR"/>
              <a:t>Modifiez le style du titre</a:t>
            </a:r>
            <a:endParaRPr lang="en-US"/>
          </a:p>
        </p:txBody>
      </p:sp>
    </p:spTree>
    <p:extLst>
      <p:ext uri="{BB962C8B-B14F-4D97-AF65-F5344CB8AC3E}">
        <p14:creationId xmlns:p14="http://schemas.microsoft.com/office/powerpoint/2010/main" val="5472811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re &amp; contenu vert avec 2 carrés">
    <p:spTree>
      <p:nvGrpSpPr>
        <p:cNvPr id="1" name=""/>
        <p:cNvGrpSpPr/>
        <p:nvPr/>
      </p:nvGrpSpPr>
      <p:grpSpPr>
        <a:xfrm>
          <a:off x="0" y="0"/>
          <a:ext cx="0" cy="0"/>
          <a:chOff x="0" y="0"/>
          <a:chExt cx="0" cy="0"/>
        </a:xfrm>
      </p:grpSpPr>
      <p:sp>
        <p:nvSpPr>
          <p:cNvPr id="3" name="Content Placeholder 2"/>
          <p:cNvSpPr>
            <a:spLocks noGrp="1"/>
          </p:cNvSpPr>
          <p:nvPr>
            <p:ph idx="1"/>
          </p:nvPr>
        </p:nvSpPr>
        <p:spPr>
          <a:xfrm>
            <a:off x="189688" y="1496293"/>
            <a:ext cx="4439462" cy="4508583"/>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p:cNvSpPr>
            <a:spLocks noGrp="1"/>
          </p:cNvSpPr>
          <p:nvPr>
            <p:ph type="dt" sz="half" idx="10"/>
          </p:nvPr>
        </p:nvSpPr>
        <p:spPr/>
        <p:txBody>
          <a:bodyPr/>
          <a:lstStyle/>
          <a:p>
            <a:r>
              <a:rPr lang="fr-FR"/>
              <a:t>6/21/2017</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solidFill>
                  <a:srgbClr val="2A6654"/>
                </a:solidFill>
              </a:rPr>
              <a:pPr/>
              <a:t>‹N°›</a:t>
            </a:fld>
            <a:endParaRPr lang="en-US">
              <a:solidFill>
                <a:srgbClr val="2A6654"/>
              </a:solidFill>
            </a:endParaRPr>
          </a:p>
        </p:txBody>
      </p:sp>
      <p:grpSp>
        <p:nvGrpSpPr>
          <p:cNvPr id="15" name="Groupe 14"/>
          <p:cNvGrpSpPr/>
          <p:nvPr userDrawn="1"/>
        </p:nvGrpSpPr>
        <p:grpSpPr>
          <a:xfrm>
            <a:off x="4733937" y="2655281"/>
            <a:ext cx="4229290" cy="2479159"/>
            <a:chOff x="1880680" y="4301100"/>
            <a:chExt cx="3975371" cy="1747736"/>
          </a:xfrm>
        </p:grpSpPr>
        <p:sp>
          <p:nvSpPr>
            <p:cNvPr id="7" name="Rectangle 6"/>
            <p:cNvSpPr/>
            <p:nvPr userDrawn="1"/>
          </p:nvSpPr>
          <p:spPr>
            <a:xfrm>
              <a:off x="1880680" y="4301100"/>
              <a:ext cx="1747736" cy="174773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89"/>
              <a:endParaRPr lang="fr-FR" sz="1900">
                <a:solidFill>
                  <a:prstClr val="white"/>
                </a:solidFill>
              </a:endParaRPr>
            </a:p>
          </p:txBody>
        </p:sp>
        <p:sp>
          <p:nvSpPr>
            <p:cNvPr id="9" name="Rectangle 8"/>
            <p:cNvSpPr/>
            <p:nvPr userDrawn="1"/>
          </p:nvSpPr>
          <p:spPr>
            <a:xfrm>
              <a:off x="4108315" y="4301100"/>
              <a:ext cx="1747736" cy="174773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89"/>
              <a:endParaRPr lang="fr-FR" sz="1900">
                <a:solidFill>
                  <a:prstClr val="white"/>
                </a:solidFill>
              </a:endParaRPr>
            </a:p>
          </p:txBody>
        </p:sp>
        <p:sp>
          <p:nvSpPr>
            <p:cNvPr id="11" name="Rectangle 10"/>
            <p:cNvSpPr/>
            <p:nvPr userDrawn="1"/>
          </p:nvSpPr>
          <p:spPr>
            <a:xfrm>
              <a:off x="1880680" y="4301100"/>
              <a:ext cx="481912" cy="481912"/>
            </a:xfrm>
            <a:prstGeom prst="rect">
              <a:avLst/>
            </a:prstGeom>
            <a:solidFill>
              <a:srgbClr val="CB52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89"/>
              <a:endParaRPr lang="fr-FR" sz="1900">
                <a:solidFill>
                  <a:prstClr val="white"/>
                </a:solidFill>
              </a:endParaRPr>
            </a:p>
          </p:txBody>
        </p:sp>
        <p:sp>
          <p:nvSpPr>
            <p:cNvPr id="12" name="Rectangle 11"/>
            <p:cNvSpPr/>
            <p:nvPr userDrawn="1"/>
          </p:nvSpPr>
          <p:spPr>
            <a:xfrm>
              <a:off x="4108315" y="4301100"/>
              <a:ext cx="481912" cy="481912"/>
            </a:xfrm>
            <a:prstGeom prst="rect">
              <a:avLst/>
            </a:prstGeom>
            <a:solidFill>
              <a:srgbClr val="CB52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89"/>
              <a:endParaRPr lang="fr-FR" sz="1900">
                <a:solidFill>
                  <a:prstClr val="white"/>
                </a:solidFill>
              </a:endParaRPr>
            </a:p>
          </p:txBody>
        </p:sp>
      </p:grpSp>
      <p:sp>
        <p:nvSpPr>
          <p:cNvPr id="13" name="Title 1"/>
          <p:cNvSpPr>
            <a:spLocks noGrp="1"/>
          </p:cNvSpPr>
          <p:nvPr>
            <p:ph type="title"/>
          </p:nvPr>
        </p:nvSpPr>
        <p:spPr>
          <a:xfrm>
            <a:off x="3" y="1"/>
            <a:ext cx="9143999" cy="858416"/>
          </a:xfrm>
        </p:spPr>
        <p:txBody>
          <a:bodyPr/>
          <a:lstStyle/>
          <a:p>
            <a:r>
              <a:rPr lang="fr-FR"/>
              <a:t>Modifiez le style du titre</a:t>
            </a:r>
            <a:endParaRPr lang="en-US"/>
          </a:p>
        </p:txBody>
      </p:sp>
    </p:spTree>
    <p:extLst>
      <p:ext uri="{BB962C8B-B14F-4D97-AF65-F5344CB8AC3E}">
        <p14:creationId xmlns:p14="http://schemas.microsoft.com/office/powerpoint/2010/main" val="21275085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re &amp; contenu vert avec 1 carré">
    <p:spTree>
      <p:nvGrpSpPr>
        <p:cNvPr id="1" name=""/>
        <p:cNvGrpSpPr/>
        <p:nvPr/>
      </p:nvGrpSpPr>
      <p:grpSpPr>
        <a:xfrm>
          <a:off x="0" y="0"/>
          <a:ext cx="0" cy="0"/>
          <a:chOff x="0" y="0"/>
          <a:chExt cx="0" cy="0"/>
        </a:xfrm>
      </p:grpSpPr>
      <p:sp>
        <p:nvSpPr>
          <p:cNvPr id="3" name="Content Placeholder 2"/>
          <p:cNvSpPr>
            <a:spLocks noGrp="1"/>
          </p:cNvSpPr>
          <p:nvPr>
            <p:ph idx="1"/>
          </p:nvPr>
        </p:nvSpPr>
        <p:spPr>
          <a:xfrm>
            <a:off x="189689" y="1496293"/>
            <a:ext cx="5184610" cy="4508583"/>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p:cNvSpPr>
            <a:spLocks noGrp="1"/>
          </p:cNvSpPr>
          <p:nvPr>
            <p:ph type="dt" sz="half" idx="10"/>
          </p:nvPr>
        </p:nvSpPr>
        <p:spPr/>
        <p:txBody>
          <a:bodyPr/>
          <a:lstStyle/>
          <a:p>
            <a:r>
              <a:rPr lang="fr-FR"/>
              <a:t>6/21/2017</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solidFill>
                  <a:srgbClr val="2A6654"/>
                </a:solidFill>
              </a:rPr>
              <a:pPr/>
              <a:t>‹N°›</a:t>
            </a:fld>
            <a:endParaRPr lang="en-US">
              <a:solidFill>
                <a:srgbClr val="2A6654"/>
              </a:solidFill>
            </a:endParaRPr>
          </a:p>
        </p:txBody>
      </p:sp>
      <p:grpSp>
        <p:nvGrpSpPr>
          <p:cNvPr id="15" name="Groupe 14"/>
          <p:cNvGrpSpPr/>
          <p:nvPr userDrawn="1"/>
        </p:nvGrpSpPr>
        <p:grpSpPr>
          <a:xfrm>
            <a:off x="5537009" y="1638168"/>
            <a:ext cx="3275033" cy="4366711"/>
            <a:chOff x="4108315" y="4301100"/>
            <a:chExt cx="1747736" cy="1747736"/>
          </a:xfrm>
        </p:grpSpPr>
        <p:sp>
          <p:nvSpPr>
            <p:cNvPr id="9" name="Rectangle 8"/>
            <p:cNvSpPr/>
            <p:nvPr userDrawn="1"/>
          </p:nvSpPr>
          <p:spPr>
            <a:xfrm>
              <a:off x="4108315" y="4301100"/>
              <a:ext cx="1747736" cy="174773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89"/>
              <a:endParaRPr lang="fr-FR" sz="1900">
                <a:solidFill>
                  <a:prstClr val="white"/>
                </a:solidFill>
              </a:endParaRPr>
            </a:p>
          </p:txBody>
        </p:sp>
        <p:sp>
          <p:nvSpPr>
            <p:cNvPr id="12" name="Rectangle 11"/>
            <p:cNvSpPr/>
            <p:nvPr userDrawn="1"/>
          </p:nvSpPr>
          <p:spPr>
            <a:xfrm>
              <a:off x="4108315" y="4301100"/>
              <a:ext cx="481912" cy="481912"/>
            </a:xfrm>
            <a:prstGeom prst="rect">
              <a:avLst/>
            </a:prstGeom>
            <a:solidFill>
              <a:srgbClr val="CB52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89"/>
              <a:endParaRPr lang="fr-FR" sz="1900">
                <a:solidFill>
                  <a:prstClr val="white"/>
                </a:solidFill>
              </a:endParaRPr>
            </a:p>
          </p:txBody>
        </p:sp>
      </p:grpSp>
      <p:sp>
        <p:nvSpPr>
          <p:cNvPr id="10" name="Title 1"/>
          <p:cNvSpPr>
            <a:spLocks noGrp="1"/>
          </p:cNvSpPr>
          <p:nvPr>
            <p:ph type="title"/>
          </p:nvPr>
        </p:nvSpPr>
        <p:spPr>
          <a:xfrm>
            <a:off x="3" y="1"/>
            <a:ext cx="9143999" cy="858416"/>
          </a:xfrm>
        </p:spPr>
        <p:txBody>
          <a:bodyPr/>
          <a:lstStyle/>
          <a:p>
            <a:r>
              <a:rPr lang="fr-FR"/>
              <a:t>Modifiez le style du titre</a:t>
            </a:r>
            <a:endParaRPr lang="en-US"/>
          </a:p>
        </p:txBody>
      </p:sp>
    </p:spTree>
    <p:extLst>
      <p:ext uri="{BB962C8B-B14F-4D97-AF65-F5344CB8AC3E}">
        <p14:creationId xmlns:p14="http://schemas.microsoft.com/office/powerpoint/2010/main" val="284190545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2 contenus ver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a:p>
        </p:txBody>
      </p:sp>
      <p:sp>
        <p:nvSpPr>
          <p:cNvPr id="3" name="Content Placeholder 2"/>
          <p:cNvSpPr>
            <a:spLocks noGrp="1"/>
          </p:cNvSpPr>
          <p:nvPr>
            <p:ph sz="half" idx="1"/>
          </p:nvPr>
        </p:nvSpPr>
        <p:spPr>
          <a:xfrm>
            <a:off x="189688" y="1496294"/>
            <a:ext cx="5317286" cy="4493029"/>
          </a:xfrm>
        </p:spPr>
        <p:txBody>
          <a:bodyPr/>
          <a:lstStyle>
            <a:lvl1pPr>
              <a:defRPr sz="2000"/>
            </a:lvl1pPr>
            <a:lvl2pPr>
              <a:defRPr sz="1900"/>
            </a:lvl2pPr>
            <a:lvl3pPr>
              <a:defRPr sz="1600"/>
            </a:lvl3pPr>
            <a:lvl4pPr>
              <a:defRPr sz="1500"/>
            </a:lvl4pPr>
            <a:lvl5pPr>
              <a:defRPr sz="1500"/>
            </a:lvl5pPr>
            <a:lvl6pPr>
              <a:defRPr sz="1500"/>
            </a:lvl6pPr>
            <a:lvl7pPr>
              <a:defRPr sz="1500"/>
            </a:lvl7pPr>
            <a:lvl8pPr>
              <a:defRPr sz="1500"/>
            </a:lvl8pPr>
            <a:lvl9pPr>
              <a:defRPr sz="15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Content Placeholder 3"/>
          <p:cNvSpPr>
            <a:spLocks noGrp="1"/>
          </p:cNvSpPr>
          <p:nvPr>
            <p:ph sz="half" idx="2"/>
          </p:nvPr>
        </p:nvSpPr>
        <p:spPr>
          <a:xfrm>
            <a:off x="5863592" y="1496293"/>
            <a:ext cx="3260207" cy="4493031"/>
          </a:xfrm>
        </p:spPr>
        <p:txBody>
          <a:bodyPr/>
          <a:lstStyle>
            <a:lvl1pPr>
              <a:defRPr sz="2000"/>
            </a:lvl1pPr>
            <a:lvl2pPr>
              <a:defRPr sz="1900"/>
            </a:lvl2pPr>
            <a:lvl3pPr>
              <a:defRPr sz="1600"/>
            </a:lvl3pPr>
            <a:lvl4pPr>
              <a:defRPr sz="1500"/>
            </a:lvl4pPr>
            <a:lvl5pPr>
              <a:defRPr sz="1500"/>
            </a:lvl5pPr>
            <a:lvl6pPr>
              <a:defRPr sz="1500"/>
            </a:lvl6pPr>
            <a:lvl7pPr>
              <a:defRPr sz="1500"/>
            </a:lvl7pPr>
            <a:lvl8pPr>
              <a:defRPr sz="1500"/>
            </a:lvl8pPr>
            <a:lvl9pPr>
              <a:defRPr sz="15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8" name="Date Placeholder 7"/>
          <p:cNvSpPr>
            <a:spLocks noGrp="1"/>
          </p:cNvSpPr>
          <p:nvPr>
            <p:ph type="dt" sz="half" idx="10"/>
          </p:nvPr>
        </p:nvSpPr>
        <p:spPr/>
        <p:txBody>
          <a:bodyPr/>
          <a:lstStyle/>
          <a:p>
            <a:r>
              <a:rPr lang="fr-FR"/>
              <a:t>6/21/2017</a:t>
            </a:r>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4FAB73BC-B049-4115-A692-8D63A059BFB8}" type="slidenum">
              <a:rPr lang="en-US" dirty="0">
                <a:solidFill>
                  <a:srgbClr val="2A6654"/>
                </a:solidFill>
              </a:rPr>
              <a:pPr/>
              <a:t>‹N°›</a:t>
            </a:fld>
            <a:endParaRPr lang="en-US">
              <a:solidFill>
                <a:srgbClr val="2A6654"/>
              </a:solidFill>
            </a:endParaRPr>
          </a:p>
        </p:txBody>
      </p:sp>
    </p:spTree>
    <p:extLst>
      <p:ext uri="{BB962C8B-B14F-4D97-AF65-F5344CB8AC3E}">
        <p14:creationId xmlns:p14="http://schemas.microsoft.com/office/powerpoint/2010/main" val="41057243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re principal Light 2">
    <p:spTree>
      <p:nvGrpSpPr>
        <p:cNvPr id="1" name=""/>
        <p:cNvGrpSpPr/>
        <p:nvPr/>
      </p:nvGrpSpPr>
      <p:grpSpPr>
        <a:xfrm>
          <a:off x="0" y="0"/>
          <a:ext cx="0" cy="0"/>
          <a:chOff x="0" y="0"/>
          <a:chExt cx="0" cy="0"/>
        </a:xfrm>
      </p:grpSpPr>
      <p:sp>
        <p:nvSpPr>
          <p:cNvPr id="7" name="Rectangle 6"/>
          <p:cNvSpPr/>
          <p:nvPr/>
        </p:nvSpPr>
        <p:spPr>
          <a:xfrm>
            <a:off x="1" y="866601"/>
            <a:ext cx="6856214" cy="5215603"/>
          </a:xfrm>
          <a:prstGeom prst="rect">
            <a:avLst/>
          </a:prstGeom>
          <a:ln w="38100">
            <a:solidFill>
              <a:srgbClr val="CB521C"/>
            </a:solidFill>
          </a:ln>
        </p:spPr>
        <p:style>
          <a:lnRef idx="2">
            <a:schemeClr val="dk1"/>
          </a:lnRef>
          <a:fillRef idx="1">
            <a:schemeClr val="lt1"/>
          </a:fillRef>
          <a:effectRef idx="0">
            <a:schemeClr val="dk1"/>
          </a:effectRef>
          <a:fontRef idx="minor">
            <a:schemeClr val="dk1"/>
          </a:fontRef>
        </p:style>
      </p:sp>
      <p:sp>
        <p:nvSpPr>
          <p:cNvPr id="8" name="Rectangle 7"/>
          <p:cNvSpPr/>
          <p:nvPr/>
        </p:nvSpPr>
        <p:spPr>
          <a:xfrm>
            <a:off x="6952699" y="866601"/>
            <a:ext cx="2193989" cy="5215603"/>
          </a:xfrm>
          <a:prstGeom prst="rect">
            <a:avLst/>
          </a:prstGeom>
          <a:noFill/>
          <a:ln w="38100">
            <a:solidFill>
              <a:srgbClr val="2A6654"/>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74074" y="1298448"/>
            <a:ext cx="6289964" cy="3255264"/>
          </a:xfrm>
        </p:spPr>
        <p:txBody>
          <a:bodyPr anchor="b">
            <a:normAutofit/>
          </a:bodyPr>
          <a:lstStyle>
            <a:lvl1pPr algn="l">
              <a:defRPr sz="5900" spc="-100" baseline="0">
                <a:solidFill>
                  <a:srgbClr val="CB521C"/>
                </a:solidFill>
              </a:defRPr>
            </a:lvl1pPr>
          </a:lstStyle>
          <a:p>
            <a:r>
              <a:rPr lang="fr-FR"/>
              <a:t>Modifiez le style du titre</a:t>
            </a:r>
            <a:endParaRPr lang="en-US"/>
          </a:p>
        </p:txBody>
      </p:sp>
      <p:sp>
        <p:nvSpPr>
          <p:cNvPr id="3" name="Subtitle 2"/>
          <p:cNvSpPr>
            <a:spLocks noGrp="1"/>
          </p:cNvSpPr>
          <p:nvPr>
            <p:ph type="subTitle" idx="1"/>
          </p:nvPr>
        </p:nvSpPr>
        <p:spPr>
          <a:xfrm>
            <a:off x="372307" y="4670247"/>
            <a:ext cx="6315902" cy="914400"/>
          </a:xfrm>
        </p:spPr>
        <p:txBody>
          <a:bodyPr anchor="t">
            <a:normAutofit/>
          </a:bodyPr>
          <a:lstStyle>
            <a:lvl1pPr marL="0" indent="0" algn="l">
              <a:buNone/>
              <a:defRPr sz="2300" cap="none" spc="0" baseline="0">
                <a:solidFill>
                  <a:srgbClr val="2A6654"/>
                </a:solidFill>
              </a:defRPr>
            </a:lvl1pPr>
            <a:lvl2pPr marL="457189" indent="0" algn="ctr">
              <a:buNone/>
              <a:defRPr sz="2300"/>
            </a:lvl2pPr>
            <a:lvl3pPr marL="914377" indent="0" algn="ctr">
              <a:buNone/>
              <a:defRPr sz="2300"/>
            </a:lvl3pPr>
            <a:lvl4pPr marL="1371566" indent="0" algn="ctr">
              <a:buNone/>
              <a:defRPr sz="2000"/>
            </a:lvl4pPr>
            <a:lvl5pPr marL="1828754" indent="0" algn="ctr">
              <a:buNone/>
              <a:defRPr sz="2000"/>
            </a:lvl5pPr>
            <a:lvl6pPr marL="2285943" indent="0" algn="ctr">
              <a:buNone/>
              <a:defRPr sz="2000"/>
            </a:lvl6pPr>
            <a:lvl7pPr marL="2743131" indent="0" algn="ctr">
              <a:buNone/>
              <a:defRPr sz="2000"/>
            </a:lvl7pPr>
            <a:lvl8pPr marL="3200320" indent="0" algn="ctr">
              <a:buNone/>
              <a:defRPr sz="2000"/>
            </a:lvl8pPr>
            <a:lvl9pPr marL="3657509" indent="0" algn="ctr">
              <a:buNone/>
              <a:defRPr sz="2000"/>
            </a:lvl9pPr>
          </a:lstStyle>
          <a:p>
            <a:r>
              <a:rPr lang="fr-FR"/>
              <a:t>Modifiez le style des sous-titres du masque</a:t>
            </a:r>
            <a:endParaRPr lang="en-US"/>
          </a:p>
        </p:txBody>
      </p:sp>
      <p:sp>
        <p:nvSpPr>
          <p:cNvPr id="4" name="Date Placeholder 3"/>
          <p:cNvSpPr>
            <a:spLocks noGrp="1"/>
          </p:cNvSpPr>
          <p:nvPr>
            <p:ph type="dt" sz="half" idx="10"/>
          </p:nvPr>
        </p:nvSpPr>
        <p:spPr/>
        <p:txBody>
          <a:bodyPr/>
          <a:lstStyle/>
          <a:p>
            <a:r>
              <a:rPr lang="fr-FR"/>
              <a:t>6/21/2017</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solidFill>
                  <a:srgbClr val="2A6654"/>
                </a:solidFill>
              </a:rPr>
              <a:pPr/>
              <a:t>‹N°›</a:t>
            </a:fld>
            <a:endParaRPr lang="en-US">
              <a:solidFill>
                <a:srgbClr val="2A6654"/>
              </a:solidFill>
            </a:endParaRPr>
          </a:p>
        </p:txBody>
      </p:sp>
      <p:pic>
        <p:nvPicPr>
          <p:cNvPr id="13" name="Imag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230" y="6082862"/>
            <a:ext cx="1454870" cy="774485"/>
          </a:xfrm>
          <a:prstGeom prst="rect">
            <a:avLst/>
          </a:prstGeom>
        </p:spPr>
      </p:pic>
    </p:spTree>
    <p:extLst>
      <p:ext uri="{BB962C8B-B14F-4D97-AF65-F5344CB8AC3E}">
        <p14:creationId xmlns:p14="http://schemas.microsoft.com/office/powerpoint/2010/main" val="288474496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2 contenus vert clair">
    <p:spTree>
      <p:nvGrpSpPr>
        <p:cNvPr id="1" name=""/>
        <p:cNvGrpSpPr/>
        <p:nvPr/>
      </p:nvGrpSpPr>
      <p:grpSpPr>
        <a:xfrm>
          <a:off x="0" y="0"/>
          <a:ext cx="0" cy="0"/>
          <a:chOff x="0" y="0"/>
          <a:chExt cx="0" cy="0"/>
        </a:xfrm>
      </p:grpSpPr>
      <p:sp>
        <p:nvSpPr>
          <p:cNvPr id="14" name="Rectangle 13"/>
          <p:cNvSpPr/>
          <p:nvPr userDrawn="1"/>
        </p:nvSpPr>
        <p:spPr>
          <a:xfrm>
            <a:off x="0" y="2"/>
            <a:ext cx="9144000" cy="858417"/>
          </a:xfrm>
          <a:prstGeom prst="rect">
            <a:avLst/>
          </a:prstGeom>
          <a:solidFill>
            <a:srgbClr val="C4D60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p:cNvSpPr>
            <a:spLocks noGrp="1"/>
          </p:cNvSpPr>
          <p:nvPr>
            <p:ph sz="half" idx="1"/>
          </p:nvPr>
        </p:nvSpPr>
        <p:spPr>
          <a:xfrm>
            <a:off x="189688" y="1496294"/>
            <a:ext cx="5317286" cy="4493029"/>
          </a:xfrm>
        </p:spPr>
        <p:txBody>
          <a:bodyPr/>
          <a:lstStyle>
            <a:lvl1pPr>
              <a:defRPr sz="2000"/>
            </a:lvl1pPr>
            <a:lvl2pPr>
              <a:defRPr sz="1900"/>
            </a:lvl2pPr>
            <a:lvl3pPr>
              <a:defRPr sz="1600"/>
            </a:lvl3pPr>
            <a:lvl4pPr>
              <a:defRPr sz="1500"/>
            </a:lvl4pPr>
            <a:lvl5pPr>
              <a:defRPr sz="1500"/>
            </a:lvl5pPr>
            <a:lvl6pPr>
              <a:defRPr sz="1500"/>
            </a:lvl6pPr>
            <a:lvl7pPr>
              <a:defRPr sz="1500"/>
            </a:lvl7pPr>
            <a:lvl8pPr>
              <a:defRPr sz="1500"/>
            </a:lvl8pPr>
            <a:lvl9pPr>
              <a:defRPr sz="15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Content Placeholder 3"/>
          <p:cNvSpPr>
            <a:spLocks noGrp="1"/>
          </p:cNvSpPr>
          <p:nvPr>
            <p:ph sz="half" idx="2"/>
          </p:nvPr>
        </p:nvSpPr>
        <p:spPr>
          <a:xfrm>
            <a:off x="5863592" y="1496293"/>
            <a:ext cx="3260207" cy="4493031"/>
          </a:xfrm>
        </p:spPr>
        <p:txBody>
          <a:bodyPr/>
          <a:lstStyle>
            <a:lvl1pPr>
              <a:defRPr sz="2000"/>
            </a:lvl1pPr>
            <a:lvl2pPr>
              <a:defRPr sz="1900"/>
            </a:lvl2pPr>
            <a:lvl3pPr>
              <a:defRPr sz="1600"/>
            </a:lvl3pPr>
            <a:lvl4pPr>
              <a:defRPr sz="1500"/>
            </a:lvl4pPr>
            <a:lvl5pPr>
              <a:defRPr sz="1500"/>
            </a:lvl5pPr>
            <a:lvl6pPr>
              <a:defRPr sz="1500"/>
            </a:lvl6pPr>
            <a:lvl7pPr>
              <a:defRPr sz="1500"/>
            </a:lvl7pPr>
            <a:lvl8pPr>
              <a:defRPr sz="1500"/>
            </a:lvl8pPr>
            <a:lvl9pPr>
              <a:defRPr sz="15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8" name="Date Placeholder 7"/>
          <p:cNvSpPr>
            <a:spLocks noGrp="1"/>
          </p:cNvSpPr>
          <p:nvPr>
            <p:ph type="dt" sz="half" idx="10"/>
          </p:nvPr>
        </p:nvSpPr>
        <p:spPr/>
        <p:txBody>
          <a:bodyPr/>
          <a:lstStyle/>
          <a:p>
            <a:r>
              <a:rPr lang="fr-FR"/>
              <a:t>6/21/2017</a:t>
            </a:r>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4FAB73BC-B049-4115-A692-8D63A059BFB8}" type="slidenum">
              <a:rPr lang="en-US" dirty="0">
                <a:solidFill>
                  <a:srgbClr val="2A6654"/>
                </a:solidFill>
              </a:rPr>
              <a:pPr/>
              <a:t>‹N°›</a:t>
            </a:fld>
            <a:endParaRPr lang="en-US">
              <a:solidFill>
                <a:srgbClr val="2A6654"/>
              </a:solidFill>
            </a:endParaRPr>
          </a:p>
        </p:txBody>
      </p:sp>
      <p:sp>
        <p:nvSpPr>
          <p:cNvPr id="11" name="Rectangle 10"/>
          <p:cNvSpPr/>
          <p:nvPr userDrawn="1"/>
        </p:nvSpPr>
        <p:spPr>
          <a:xfrm>
            <a:off x="5620668" y="1496294"/>
            <a:ext cx="155884" cy="2577635"/>
          </a:xfrm>
          <a:prstGeom prst="rect">
            <a:avLst/>
          </a:prstGeom>
          <a:solidFill>
            <a:srgbClr val="C4D60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fr-FR"/>
              <a:t>Modifiez le style du titre</a:t>
            </a:r>
            <a:endParaRPr lang="en-US"/>
          </a:p>
        </p:txBody>
      </p:sp>
    </p:spTree>
    <p:extLst>
      <p:ext uri="{BB962C8B-B14F-4D97-AF65-F5344CB8AC3E}">
        <p14:creationId xmlns:p14="http://schemas.microsoft.com/office/powerpoint/2010/main" val="237071395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2 contenus orange">
    <p:spTree>
      <p:nvGrpSpPr>
        <p:cNvPr id="1" name=""/>
        <p:cNvGrpSpPr/>
        <p:nvPr/>
      </p:nvGrpSpPr>
      <p:grpSpPr>
        <a:xfrm>
          <a:off x="0" y="0"/>
          <a:ext cx="0" cy="0"/>
          <a:chOff x="0" y="0"/>
          <a:chExt cx="0" cy="0"/>
        </a:xfrm>
      </p:grpSpPr>
      <p:sp>
        <p:nvSpPr>
          <p:cNvPr id="14" name="Rectangle 13"/>
          <p:cNvSpPr/>
          <p:nvPr userDrawn="1"/>
        </p:nvSpPr>
        <p:spPr>
          <a:xfrm>
            <a:off x="0" y="2"/>
            <a:ext cx="9144000" cy="858417"/>
          </a:xfrm>
          <a:prstGeom prst="rect">
            <a:avLst/>
          </a:prstGeom>
          <a:solidFill>
            <a:srgbClr val="CB521C"/>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p:cNvSpPr>
            <a:spLocks noGrp="1"/>
          </p:cNvSpPr>
          <p:nvPr>
            <p:ph sz="half" idx="1"/>
          </p:nvPr>
        </p:nvSpPr>
        <p:spPr>
          <a:xfrm>
            <a:off x="189688" y="1496294"/>
            <a:ext cx="5317286" cy="4493029"/>
          </a:xfrm>
        </p:spPr>
        <p:txBody>
          <a:bodyPr/>
          <a:lstStyle>
            <a:lvl1pPr>
              <a:defRPr sz="2000"/>
            </a:lvl1pPr>
            <a:lvl2pPr>
              <a:defRPr sz="1900"/>
            </a:lvl2pPr>
            <a:lvl3pPr>
              <a:defRPr sz="1600"/>
            </a:lvl3pPr>
            <a:lvl4pPr>
              <a:defRPr sz="1500"/>
            </a:lvl4pPr>
            <a:lvl5pPr>
              <a:defRPr sz="1500"/>
            </a:lvl5pPr>
            <a:lvl6pPr>
              <a:defRPr sz="1500"/>
            </a:lvl6pPr>
            <a:lvl7pPr>
              <a:defRPr sz="1500"/>
            </a:lvl7pPr>
            <a:lvl8pPr>
              <a:defRPr sz="1500"/>
            </a:lvl8pPr>
            <a:lvl9pPr>
              <a:defRPr sz="15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Content Placeholder 3"/>
          <p:cNvSpPr>
            <a:spLocks noGrp="1"/>
          </p:cNvSpPr>
          <p:nvPr>
            <p:ph sz="half" idx="2"/>
          </p:nvPr>
        </p:nvSpPr>
        <p:spPr>
          <a:xfrm>
            <a:off x="5863592" y="1496293"/>
            <a:ext cx="3260207" cy="4493031"/>
          </a:xfrm>
        </p:spPr>
        <p:txBody>
          <a:bodyPr/>
          <a:lstStyle>
            <a:lvl1pPr>
              <a:defRPr sz="2000"/>
            </a:lvl1pPr>
            <a:lvl2pPr>
              <a:defRPr sz="1900"/>
            </a:lvl2pPr>
            <a:lvl3pPr>
              <a:defRPr sz="1600"/>
            </a:lvl3pPr>
            <a:lvl4pPr>
              <a:defRPr sz="1500"/>
            </a:lvl4pPr>
            <a:lvl5pPr>
              <a:defRPr sz="1500"/>
            </a:lvl5pPr>
            <a:lvl6pPr>
              <a:defRPr sz="1500"/>
            </a:lvl6pPr>
            <a:lvl7pPr>
              <a:defRPr sz="1500"/>
            </a:lvl7pPr>
            <a:lvl8pPr>
              <a:defRPr sz="1500"/>
            </a:lvl8pPr>
            <a:lvl9pPr>
              <a:defRPr sz="15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8" name="Date Placeholder 7"/>
          <p:cNvSpPr>
            <a:spLocks noGrp="1"/>
          </p:cNvSpPr>
          <p:nvPr>
            <p:ph type="dt" sz="half" idx="10"/>
          </p:nvPr>
        </p:nvSpPr>
        <p:spPr/>
        <p:txBody>
          <a:bodyPr/>
          <a:lstStyle/>
          <a:p>
            <a:r>
              <a:rPr lang="fr-FR"/>
              <a:t>6/21/2017</a:t>
            </a:r>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4FAB73BC-B049-4115-A692-8D63A059BFB8}" type="slidenum">
              <a:rPr lang="en-US" dirty="0">
                <a:solidFill>
                  <a:srgbClr val="2A6654"/>
                </a:solidFill>
              </a:rPr>
              <a:pPr/>
              <a:t>‹N°›</a:t>
            </a:fld>
            <a:endParaRPr lang="en-US">
              <a:solidFill>
                <a:srgbClr val="2A6654"/>
              </a:solidFill>
            </a:endParaRPr>
          </a:p>
        </p:txBody>
      </p:sp>
      <p:sp>
        <p:nvSpPr>
          <p:cNvPr id="11" name="Rectangle 10"/>
          <p:cNvSpPr/>
          <p:nvPr userDrawn="1"/>
        </p:nvSpPr>
        <p:spPr>
          <a:xfrm>
            <a:off x="5620668" y="1496294"/>
            <a:ext cx="155884" cy="2577635"/>
          </a:xfrm>
          <a:prstGeom prst="rect">
            <a:avLst/>
          </a:prstGeom>
          <a:solidFill>
            <a:srgbClr val="CB521C"/>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fr-FR"/>
              <a:t>Modifiez le style du titre</a:t>
            </a:r>
            <a:endParaRPr lang="en-US"/>
          </a:p>
        </p:txBody>
      </p:sp>
    </p:spTree>
    <p:extLst>
      <p:ext uri="{BB962C8B-B14F-4D97-AF65-F5344CB8AC3E}">
        <p14:creationId xmlns:p14="http://schemas.microsoft.com/office/powerpoint/2010/main" val="62175200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3 contenus ver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a:p>
        </p:txBody>
      </p:sp>
      <p:sp>
        <p:nvSpPr>
          <p:cNvPr id="3" name="Content Placeholder 2"/>
          <p:cNvSpPr>
            <a:spLocks noGrp="1"/>
          </p:cNvSpPr>
          <p:nvPr>
            <p:ph sz="half" idx="1"/>
          </p:nvPr>
        </p:nvSpPr>
        <p:spPr>
          <a:xfrm>
            <a:off x="2808773" y="1496294"/>
            <a:ext cx="3059519" cy="4493029"/>
          </a:xfrm>
        </p:spPr>
        <p:txBody>
          <a:bodyPr/>
          <a:lstStyle>
            <a:lvl1pPr>
              <a:defRPr sz="2000"/>
            </a:lvl1pPr>
            <a:lvl2pPr>
              <a:defRPr sz="1900"/>
            </a:lvl2pPr>
            <a:lvl3pPr>
              <a:defRPr sz="1600"/>
            </a:lvl3pPr>
            <a:lvl4pPr>
              <a:defRPr sz="1500"/>
            </a:lvl4pPr>
            <a:lvl5pPr>
              <a:defRPr sz="1500"/>
            </a:lvl5pPr>
            <a:lvl6pPr>
              <a:defRPr sz="1500"/>
            </a:lvl6pPr>
            <a:lvl7pPr>
              <a:defRPr sz="1500"/>
            </a:lvl7pPr>
            <a:lvl8pPr>
              <a:defRPr sz="1500"/>
            </a:lvl8pPr>
            <a:lvl9pPr>
              <a:defRPr sz="15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Content Placeholder 3"/>
          <p:cNvSpPr>
            <a:spLocks noGrp="1"/>
          </p:cNvSpPr>
          <p:nvPr>
            <p:ph sz="half" idx="2"/>
          </p:nvPr>
        </p:nvSpPr>
        <p:spPr>
          <a:xfrm>
            <a:off x="6024174" y="1496293"/>
            <a:ext cx="3099622" cy="4493031"/>
          </a:xfrm>
        </p:spPr>
        <p:txBody>
          <a:bodyPr/>
          <a:lstStyle>
            <a:lvl1pPr>
              <a:defRPr sz="2000"/>
            </a:lvl1pPr>
            <a:lvl2pPr>
              <a:defRPr sz="1900"/>
            </a:lvl2pPr>
            <a:lvl3pPr>
              <a:defRPr sz="1600"/>
            </a:lvl3pPr>
            <a:lvl4pPr>
              <a:defRPr sz="1500"/>
            </a:lvl4pPr>
            <a:lvl5pPr>
              <a:defRPr sz="1500"/>
            </a:lvl5pPr>
            <a:lvl6pPr>
              <a:defRPr sz="1500"/>
            </a:lvl6pPr>
            <a:lvl7pPr>
              <a:defRPr sz="1500"/>
            </a:lvl7pPr>
            <a:lvl8pPr>
              <a:defRPr sz="1500"/>
            </a:lvl8pPr>
            <a:lvl9pPr>
              <a:defRPr sz="15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8" name="Date Placeholder 7"/>
          <p:cNvSpPr>
            <a:spLocks noGrp="1"/>
          </p:cNvSpPr>
          <p:nvPr>
            <p:ph type="dt" sz="half" idx="10"/>
          </p:nvPr>
        </p:nvSpPr>
        <p:spPr/>
        <p:txBody>
          <a:bodyPr/>
          <a:lstStyle/>
          <a:p>
            <a:r>
              <a:rPr lang="fr-FR"/>
              <a:t>6/21/2017</a:t>
            </a:r>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4FAB73BC-B049-4115-A692-8D63A059BFB8}" type="slidenum">
              <a:rPr lang="en-US" dirty="0">
                <a:solidFill>
                  <a:srgbClr val="2A6654"/>
                </a:solidFill>
              </a:rPr>
              <a:pPr/>
              <a:t>‹N°›</a:t>
            </a:fld>
            <a:endParaRPr lang="en-US">
              <a:solidFill>
                <a:srgbClr val="2A6654"/>
              </a:solidFill>
            </a:endParaRPr>
          </a:p>
        </p:txBody>
      </p:sp>
      <p:sp>
        <p:nvSpPr>
          <p:cNvPr id="11" name="Rectangle 10"/>
          <p:cNvSpPr/>
          <p:nvPr userDrawn="1"/>
        </p:nvSpPr>
        <p:spPr>
          <a:xfrm>
            <a:off x="5868291" y="1496293"/>
            <a:ext cx="155884" cy="4493029"/>
          </a:xfrm>
          <a:prstGeom prst="rect">
            <a:avLst/>
          </a:prstGeom>
          <a:solidFill>
            <a:srgbClr val="2A665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userDrawn="1"/>
        </p:nvSpPr>
        <p:spPr>
          <a:xfrm>
            <a:off x="2652888" y="1496294"/>
            <a:ext cx="155884" cy="4493029"/>
          </a:xfrm>
          <a:prstGeom prst="rect">
            <a:avLst/>
          </a:prstGeom>
          <a:solidFill>
            <a:srgbClr val="2A665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Content Placeholder 2"/>
          <p:cNvSpPr>
            <a:spLocks noGrp="1"/>
          </p:cNvSpPr>
          <p:nvPr>
            <p:ph sz="half" idx="13"/>
          </p:nvPr>
        </p:nvSpPr>
        <p:spPr>
          <a:xfrm>
            <a:off x="0" y="1496293"/>
            <a:ext cx="2632684" cy="4493029"/>
          </a:xfrm>
        </p:spPr>
        <p:txBody>
          <a:bodyPr/>
          <a:lstStyle>
            <a:lvl1pPr>
              <a:defRPr sz="2000"/>
            </a:lvl1pPr>
            <a:lvl2pPr>
              <a:defRPr sz="1900"/>
            </a:lvl2pPr>
            <a:lvl3pPr>
              <a:defRPr sz="1600"/>
            </a:lvl3pPr>
            <a:lvl4pPr>
              <a:defRPr sz="1500"/>
            </a:lvl4pPr>
            <a:lvl5pPr>
              <a:defRPr sz="1500"/>
            </a:lvl5pPr>
            <a:lvl6pPr>
              <a:defRPr sz="1500"/>
            </a:lvl6pPr>
            <a:lvl7pPr>
              <a:defRPr sz="1500"/>
            </a:lvl7pPr>
            <a:lvl8pPr>
              <a:defRPr sz="1500"/>
            </a:lvl8pPr>
            <a:lvl9pPr>
              <a:defRPr sz="15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Tree>
    <p:extLst>
      <p:ext uri="{BB962C8B-B14F-4D97-AF65-F5344CB8AC3E}">
        <p14:creationId xmlns:p14="http://schemas.microsoft.com/office/powerpoint/2010/main" val="209076142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3 contenus vert clair">
    <p:spTree>
      <p:nvGrpSpPr>
        <p:cNvPr id="1" name=""/>
        <p:cNvGrpSpPr/>
        <p:nvPr/>
      </p:nvGrpSpPr>
      <p:grpSpPr>
        <a:xfrm>
          <a:off x="0" y="0"/>
          <a:ext cx="0" cy="0"/>
          <a:chOff x="0" y="0"/>
          <a:chExt cx="0" cy="0"/>
        </a:xfrm>
      </p:grpSpPr>
      <p:sp>
        <p:nvSpPr>
          <p:cNvPr id="14" name="Rectangle 13"/>
          <p:cNvSpPr/>
          <p:nvPr userDrawn="1"/>
        </p:nvSpPr>
        <p:spPr>
          <a:xfrm>
            <a:off x="0" y="2"/>
            <a:ext cx="9144000" cy="858417"/>
          </a:xfrm>
          <a:prstGeom prst="rect">
            <a:avLst/>
          </a:prstGeom>
          <a:solidFill>
            <a:srgbClr val="C4D60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fr-FR"/>
              <a:t>Modifiez le style du titre</a:t>
            </a:r>
            <a:endParaRPr lang="en-US"/>
          </a:p>
        </p:txBody>
      </p:sp>
      <p:sp>
        <p:nvSpPr>
          <p:cNvPr id="3" name="Content Placeholder 2"/>
          <p:cNvSpPr>
            <a:spLocks noGrp="1"/>
          </p:cNvSpPr>
          <p:nvPr>
            <p:ph sz="half" idx="1"/>
          </p:nvPr>
        </p:nvSpPr>
        <p:spPr>
          <a:xfrm>
            <a:off x="2808773" y="1496294"/>
            <a:ext cx="3059519" cy="4493029"/>
          </a:xfrm>
        </p:spPr>
        <p:txBody>
          <a:bodyPr/>
          <a:lstStyle>
            <a:lvl1pPr>
              <a:defRPr sz="2000"/>
            </a:lvl1pPr>
            <a:lvl2pPr>
              <a:defRPr sz="1900"/>
            </a:lvl2pPr>
            <a:lvl3pPr>
              <a:defRPr sz="1600"/>
            </a:lvl3pPr>
            <a:lvl4pPr>
              <a:defRPr sz="1500"/>
            </a:lvl4pPr>
            <a:lvl5pPr>
              <a:defRPr sz="1500"/>
            </a:lvl5pPr>
            <a:lvl6pPr>
              <a:defRPr sz="1500"/>
            </a:lvl6pPr>
            <a:lvl7pPr>
              <a:defRPr sz="1500"/>
            </a:lvl7pPr>
            <a:lvl8pPr>
              <a:defRPr sz="1500"/>
            </a:lvl8pPr>
            <a:lvl9pPr>
              <a:defRPr sz="15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Content Placeholder 3"/>
          <p:cNvSpPr>
            <a:spLocks noGrp="1"/>
          </p:cNvSpPr>
          <p:nvPr>
            <p:ph sz="half" idx="2"/>
          </p:nvPr>
        </p:nvSpPr>
        <p:spPr>
          <a:xfrm>
            <a:off x="6024174" y="1496293"/>
            <a:ext cx="3099622" cy="4493031"/>
          </a:xfrm>
        </p:spPr>
        <p:txBody>
          <a:bodyPr/>
          <a:lstStyle>
            <a:lvl1pPr>
              <a:defRPr sz="2000"/>
            </a:lvl1pPr>
            <a:lvl2pPr>
              <a:defRPr sz="1900"/>
            </a:lvl2pPr>
            <a:lvl3pPr>
              <a:defRPr sz="1600"/>
            </a:lvl3pPr>
            <a:lvl4pPr>
              <a:defRPr sz="1500"/>
            </a:lvl4pPr>
            <a:lvl5pPr>
              <a:defRPr sz="1500"/>
            </a:lvl5pPr>
            <a:lvl6pPr>
              <a:defRPr sz="1500"/>
            </a:lvl6pPr>
            <a:lvl7pPr>
              <a:defRPr sz="1500"/>
            </a:lvl7pPr>
            <a:lvl8pPr>
              <a:defRPr sz="1500"/>
            </a:lvl8pPr>
            <a:lvl9pPr>
              <a:defRPr sz="15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8" name="Date Placeholder 7"/>
          <p:cNvSpPr>
            <a:spLocks noGrp="1"/>
          </p:cNvSpPr>
          <p:nvPr>
            <p:ph type="dt" sz="half" idx="10"/>
          </p:nvPr>
        </p:nvSpPr>
        <p:spPr/>
        <p:txBody>
          <a:bodyPr/>
          <a:lstStyle/>
          <a:p>
            <a:r>
              <a:rPr lang="fr-FR"/>
              <a:t>6/21/2017</a:t>
            </a:r>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4FAB73BC-B049-4115-A692-8D63A059BFB8}" type="slidenum">
              <a:rPr lang="en-US" dirty="0">
                <a:solidFill>
                  <a:srgbClr val="2A6654"/>
                </a:solidFill>
              </a:rPr>
              <a:pPr/>
              <a:t>‹N°›</a:t>
            </a:fld>
            <a:endParaRPr lang="en-US">
              <a:solidFill>
                <a:srgbClr val="2A6654"/>
              </a:solidFill>
            </a:endParaRPr>
          </a:p>
        </p:txBody>
      </p:sp>
      <p:sp>
        <p:nvSpPr>
          <p:cNvPr id="11" name="Rectangle 10"/>
          <p:cNvSpPr/>
          <p:nvPr userDrawn="1"/>
        </p:nvSpPr>
        <p:spPr>
          <a:xfrm>
            <a:off x="5868291" y="1496293"/>
            <a:ext cx="155884" cy="4493029"/>
          </a:xfrm>
          <a:prstGeom prst="rect">
            <a:avLst/>
          </a:prstGeom>
          <a:solidFill>
            <a:srgbClr val="C4D60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userDrawn="1"/>
        </p:nvSpPr>
        <p:spPr>
          <a:xfrm>
            <a:off x="2652888" y="1496294"/>
            <a:ext cx="155884" cy="4493029"/>
          </a:xfrm>
          <a:prstGeom prst="rect">
            <a:avLst/>
          </a:prstGeom>
          <a:solidFill>
            <a:srgbClr val="C4D60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Content Placeholder 2"/>
          <p:cNvSpPr>
            <a:spLocks noGrp="1"/>
          </p:cNvSpPr>
          <p:nvPr>
            <p:ph sz="half" idx="13"/>
          </p:nvPr>
        </p:nvSpPr>
        <p:spPr>
          <a:xfrm>
            <a:off x="0" y="1496293"/>
            <a:ext cx="2632684" cy="4493029"/>
          </a:xfrm>
        </p:spPr>
        <p:txBody>
          <a:bodyPr/>
          <a:lstStyle>
            <a:lvl1pPr>
              <a:defRPr sz="2000"/>
            </a:lvl1pPr>
            <a:lvl2pPr>
              <a:defRPr sz="1900"/>
            </a:lvl2pPr>
            <a:lvl3pPr>
              <a:defRPr sz="1600"/>
            </a:lvl3pPr>
            <a:lvl4pPr>
              <a:defRPr sz="1500"/>
            </a:lvl4pPr>
            <a:lvl5pPr>
              <a:defRPr sz="1500"/>
            </a:lvl5pPr>
            <a:lvl6pPr>
              <a:defRPr sz="1500"/>
            </a:lvl6pPr>
            <a:lvl7pPr>
              <a:defRPr sz="1500"/>
            </a:lvl7pPr>
            <a:lvl8pPr>
              <a:defRPr sz="1500"/>
            </a:lvl8pPr>
            <a:lvl9pPr>
              <a:defRPr sz="15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Tree>
    <p:extLst>
      <p:ext uri="{BB962C8B-B14F-4D97-AF65-F5344CB8AC3E}">
        <p14:creationId xmlns:p14="http://schemas.microsoft.com/office/powerpoint/2010/main" val="292636091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3 contenus orange">
    <p:spTree>
      <p:nvGrpSpPr>
        <p:cNvPr id="1" name=""/>
        <p:cNvGrpSpPr/>
        <p:nvPr/>
      </p:nvGrpSpPr>
      <p:grpSpPr>
        <a:xfrm>
          <a:off x="0" y="0"/>
          <a:ext cx="0" cy="0"/>
          <a:chOff x="0" y="0"/>
          <a:chExt cx="0" cy="0"/>
        </a:xfrm>
      </p:grpSpPr>
      <p:sp>
        <p:nvSpPr>
          <p:cNvPr id="14" name="Rectangle 13"/>
          <p:cNvSpPr/>
          <p:nvPr userDrawn="1"/>
        </p:nvSpPr>
        <p:spPr>
          <a:xfrm>
            <a:off x="0" y="2"/>
            <a:ext cx="9144000" cy="858417"/>
          </a:xfrm>
          <a:prstGeom prst="rect">
            <a:avLst/>
          </a:prstGeom>
          <a:solidFill>
            <a:srgbClr val="CB521C"/>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fr-FR"/>
              <a:t>Modifiez le style du titre</a:t>
            </a:r>
            <a:endParaRPr lang="en-US"/>
          </a:p>
        </p:txBody>
      </p:sp>
      <p:sp>
        <p:nvSpPr>
          <p:cNvPr id="3" name="Content Placeholder 2"/>
          <p:cNvSpPr>
            <a:spLocks noGrp="1"/>
          </p:cNvSpPr>
          <p:nvPr>
            <p:ph sz="half" idx="1"/>
          </p:nvPr>
        </p:nvSpPr>
        <p:spPr>
          <a:xfrm>
            <a:off x="2808773" y="1496294"/>
            <a:ext cx="3059519" cy="4493029"/>
          </a:xfrm>
        </p:spPr>
        <p:txBody>
          <a:bodyPr/>
          <a:lstStyle>
            <a:lvl1pPr>
              <a:defRPr sz="2000"/>
            </a:lvl1pPr>
            <a:lvl2pPr>
              <a:defRPr sz="1900"/>
            </a:lvl2pPr>
            <a:lvl3pPr>
              <a:defRPr sz="1600"/>
            </a:lvl3pPr>
            <a:lvl4pPr>
              <a:defRPr sz="1500"/>
            </a:lvl4pPr>
            <a:lvl5pPr>
              <a:defRPr sz="1500"/>
            </a:lvl5pPr>
            <a:lvl6pPr>
              <a:defRPr sz="1500"/>
            </a:lvl6pPr>
            <a:lvl7pPr>
              <a:defRPr sz="1500"/>
            </a:lvl7pPr>
            <a:lvl8pPr>
              <a:defRPr sz="1500"/>
            </a:lvl8pPr>
            <a:lvl9pPr>
              <a:defRPr sz="15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Content Placeholder 3"/>
          <p:cNvSpPr>
            <a:spLocks noGrp="1"/>
          </p:cNvSpPr>
          <p:nvPr>
            <p:ph sz="half" idx="2"/>
          </p:nvPr>
        </p:nvSpPr>
        <p:spPr>
          <a:xfrm>
            <a:off x="6024174" y="1496293"/>
            <a:ext cx="3099622" cy="4493031"/>
          </a:xfrm>
        </p:spPr>
        <p:txBody>
          <a:bodyPr/>
          <a:lstStyle>
            <a:lvl1pPr>
              <a:defRPr sz="2000"/>
            </a:lvl1pPr>
            <a:lvl2pPr>
              <a:defRPr sz="1900"/>
            </a:lvl2pPr>
            <a:lvl3pPr>
              <a:defRPr sz="1600"/>
            </a:lvl3pPr>
            <a:lvl4pPr>
              <a:defRPr sz="1500"/>
            </a:lvl4pPr>
            <a:lvl5pPr>
              <a:defRPr sz="1500"/>
            </a:lvl5pPr>
            <a:lvl6pPr>
              <a:defRPr sz="1500"/>
            </a:lvl6pPr>
            <a:lvl7pPr>
              <a:defRPr sz="1500"/>
            </a:lvl7pPr>
            <a:lvl8pPr>
              <a:defRPr sz="1500"/>
            </a:lvl8pPr>
            <a:lvl9pPr>
              <a:defRPr sz="15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8" name="Date Placeholder 7"/>
          <p:cNvSpPr>
            <a:spLocks noGrp="1"/>
          </p:cNvSpPr>
          <p:nvPr>
            <p:ph type="dt" sz="half" idx="10"/>
          </p:nvPr>
        </p:nvSpPr>
        <p:spPr/>
        <p:txBody>
          <a:bodyPr/>
          <a:lstStyle/>
          <a:p>
            <a:r>
              <a:rPr lang="fr-FR"/>
              <a:t>6/21/2017</a:t>
            </a:r>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4FAB73BC-B049-4115-A692-8D63A059BFB8}" type="slidenum">
              <a:rPr lang="en-US" dirty="0">
                <a:solidFill>
                  <a:srgbClr val="2A6654"/>
                </a:solidFill>
              </a:rPr>
              <a:pPr/>
              <a:t>‹N°›</a:t>
            </a:fld>
            <a:endParaRPr lang="en-US">
              <a:solidFill>
                <a:srgbClr val="2A6654"/>
              </a:solidFill>
            </a:endParaRPr>
          </a:p>
        </p:txBody>
      </p:sp>
      <p:sp>
        <p:nvSpPr>
          <p:cNvPr id="11" name="Rectangle 10"/>
          <p:cNvSpPr/>
          <p:nvPr userDrawn="1"/>
        </p:nvSpPr>
        <p:spPr>
          <a:xfrm>
            <a:off x="5868291" y="1496293"/>
            <a:ext cx="155884" cy="4493029"/>
          </a:xfrm>
          <a:prstGeom prst="rect">
            <a:avLst/>
          </a:prstGeom>
          <a:solidFill>
            <a:srgbClr val="CB521C"/>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userDrawn="1"/>
        </p:nvSpPr>
        <p:spPr>
          <a:xfrm>
            <a:off x="2652888" y="1496294"/>
            <a:ext cx="155884" cy="4493029"/>
          </a:xfrm>
          <a:prstGeom prst="rect">
            <a:avLst/>
          </a:prstGeom>
          <a:solidFill>
            <a:srgbClr val="CB521C"/>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Content Placeholder 2"/>
          <p:cNvSpPr>
            <a:spLocks noGrp="1"/>
          </p:cNvSpPr>
          <p:nvPr>
            <p:ph sz="half" idx="13"/>
          </p:nvPr>
        </p:nvSpPr>
        <p:spPr>
          <a:xfrm>
            <a:off x="0" y="1496293"/>
            <a:ext cx="2632684" cy="4493029"/>
          </a:xfrm>
        </p:spPr>
        <p:txBody>
          <a:bodyPr/>
          <a:lstStyle>
            <a:lvl1pPr>
              <a:defRPr sz="2000"/>
            </a:lvl1pPr>
            <a:lvl2pPr>
              <a:defRPr sz="1900"/>
            </a:lvl2pPr>
            <a:lvl3pPr>
              <a:defRPr sz="1600"/>
            </a:lvl3pPr>
            <a:lvl4pPr>
              <a:defRPr sz="1500"/>
            </a:lvl4pPr>
            <a:lvl5pPr>
              <a:defRPr sz="1500"/>
            </a:lvl5pPr>
            <a:lvl6pPr>
              <a:defRPr sz="1500"/>
            </a:lvl6pPr>
            <a:lvl7pPr>
              <a:defRPr sz="1500"/>
            </a:lvl7pPr>
            <a:lvl8pPr>
              <a:defRPr sz="1500"/>
            </a:lvl8pPr>
            <a:lvl9pPr>
              <a:defRPr sz="15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Tree>
    <p:extLst>
      <p:ext uri="{BB962C8B-B14F-4D97-AF65-F5344CB8AC3E}">
        <p14:creationId xmlns:p14="http://schemas.microsoft.com/office/powerpoint/2010/main" val="307685797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Vid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r>
              <a:rPr lang="fr-FR"/>
              <a:t>6/21/2017</a:t>
            </a:r>
            <a:endParaRPr lang="en-US"/>
          </a:p>
        </p:txBody>
      </p:sp>
      <p:sp>
        <p:nvSpPr>
          <p:cNvPr id="4" name="Espace réservé du pied de page 3"/>
          <p:cNvSpPr>
            <a:spLocks noGrp="1"/>
          </p:cNvSpPr>
          <p:nvPr>
            <p:ph type="ftr" sz="quarter" idx="11"/>
          </p:nvPr>
        </p:nvSpPr>
        <p:spPr/>
        <p:txBody>
          <a:bodyPr/>
          <a:lstStyle/>
          <a:p>
            <a:endParaRPr lang="en-US"/>
          </a:p>
        </p:txBody>
      </p:sp>
      <p:sp>
        <p:nvSpPr>
          <p:cNvPr id="5" name="Espace réservé du numéro de diapositive 4"/>
          <p:cNvSpPr>
            <a:spLocks noGrp="1"/>
          </p:cNvSpPr>
          <p:nvPr>
            <p:ph type="sldNum" sz="quarter" idx="12"/>
          </p:nvPr>
        </p:nvSpPr>
        <p:spPr/>
        <p:txBody>
          <a:bodyPr/>
          <a:lstStyle/>
          <a:p>
            <a:fld id="{4FAB73BC-B049-4115-A692-8D63A059BFB8}" type="slidenum">
              <a:rPr lang="en-US" smtClean="0">
                <a:solidFill>
                  <a:srgbClr val="2A6654"/>
                </a:solidFill>
              </a:rPr>
              <a:pPr/>
              <a:t>‹N°›</a:t>
            </a:fld>
            <a:endParaRPr lang="en-US">
              <a:solidFill>
                <a:srgbClr val="2A6654"/>
              </a:solidFill>
            </a:endParaRPr>
          </a:p>
        </p:txBody>
      </p:sp>
    </p:spTree>
    <p:extLst>
      <p:ext uri="{BB962C8B-B14F-4D97-AF65-F5344CB8AC3E}">
        <p14:creationId xmlns:p14="http://schemas.microsoft.com/office/powerpoint/2010/main" val="193060995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r>
              <a:rPr lang="fr-FR"/>
              <a:t>6/21/2017</a:t>
            </a:r>
            <a:endParaRPr lang="en-US"/>
          </a:p>
        </p:txBody>
      </p:sp>
      <p:sp>
        <p:nvSpPr>
          <p:cNvPr id="4" name="Espace réservé du pied de page 3"/>
          <p:cNvSpPr>
            <a:spLocks noGrp="1"/>
          </p:cNvSpPr>
          <p:nvPr>
            <p:ph type="ftr" sz="quarter" idx="11"/>
          </p:nvPr>
        </p:nvSpPr>
        <p:spPr/>
        <p:txBody>
          <a:bodyPr/>
          <a:lstStyle/>
          <a:p>
            <a:endParaRPr lang="en-US"/>
          </a:p>
        </p:txBody>
      </p:sp>
      <p:sp>
        <p:nvSpPr>
          <p:cNvPr id="5" name="Espace réservé du numéro de diapositive 4"/>
          <p:cNvSpPr>
            <a:spLocks noGrp="1"/>
          </p:cNvSpPr>
          <p:nvPr>
            <p:ph type="sldNum" sz="quarter" idx="12"/>
          </p:nvPr>
        </p:nvSpPr>
        <p:spPr/>
        <p:txBody>
          <a:bodyPr/>
          <a:lstStyle/>
          <a:p>
            <a:fld id="{4FAB73BC-B049-4115-A692-8D63A059BFB8}" type="slidenum">
              <a:rPr lang="en-US" smtClean="0">
                <a:solidFill>
                  <a:srgbClr val="2A6654"/>
                </a:solidFill>
              </a:rPr>
              <a:pPr/>
              <a:t>‹N°›</a:t>
            </a:fld>
            <a:endParaRPr lang="en-US">
              <a:solidFill>
                <a:srgbClr val="2A6654"/>
              </a:solidFill>
            </a:endParaRPr>
          </a:p>
        </p:txBody>
      </p:sp>
    </p:spTree>
    <p:extLst>
      <p:ext uri="{BB962C8B-B14F-4D97-AF65-F5344CB8AC3E}">
        <p14:creationId xmlns:p14="http://schemas.microsoft.com/office/powerpoint/2010/main" val="7811876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Sous rubrique light 1">
    <p:spTree>
      <p:nvGrpSpPr>
        <p:cNvPr id="1" name=""/>
        <p:cNvGrpSpPr/>
        <p:nvPr/>
      </p:nvGrpSpPr>
      <p:grpSpPr>
        <a:xfrm>
          <a:off x="0" y="0"/>
          <a:ext cx="0" cy="0"/>
          <a:chOff x="0" y="0"/>
          <a:chExt cx="0" cy="0"/>
        </a:xfrm>
      </p:grpSpPr>
      <p:sp>
        <p:nvSpPr>
          <p:cNvPr id="3" name="Content Placeholder 2"/>
          <p:cNvSpPr>
            <a:spLocks noGrp="1"/>
          </p:cNvSpPr>
          <p:nvPr>
            <p:ph idx="1"/>
          </p:nvPr>
        </p:nvSpPr>
        <p:spPr>
          <a:xfrm>
            <a:off x="2900934" y="961056"/>
            <a:ext cx="6243066" cy="5028267"/>
          </a:xfrm>
        </p:spPr>
        <p:txBody>
          <a:bodyPr/>
          <a:lstStyle>
            <a:lvl1pPr>
              <a:defRPr sz="2000"/>
            </a:lvl1pPr>
            <a:lvl2pPr>
              <a:defRPr sz="1900"/>
            </a:lvl2pPr>
            <a:lvl3pPr>
              <a:defRPr sz="1600"/>
            </a:lvl3pPr>
            <a:lvl4pPr>
              <a:defRPr sz="1500"/>
            </a:lvl4pPr>
            <a:lvl5pPr>
              <a:defRPr sz="1500"/>
            </a:lvl5pPr>
            <a:lvl6pPr>
              <a:defRPr sz="1500"/>
            </a:lvl6pPr>
            <a:lvl7pPr>
              <a:defRPr sz="1500"/>
            </a:lvl7pPr>
            <a:lvl8pPr>
              <a:defRPr sz="1500"/>
            </a:lvl8pPr>
            <a:lvl9pPr>
              <a:defRPr sz="15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8" name="Date Placeholder 7"/>
          <p:cNvSpPr>
            <a:spLocks noGrp="1"/>
          </p:cNvSpPr>
          <p:nvPr>
            <p:ph type="dt" sz="half" idx="10"/>
          </p:nvPr>
        </p:nvSpPr>
        <p:spPr/>
        <p:txBody>
          <a:bodyPr/>
          <a:lstStyle/>
          <a:p>
            <a:r>
              <a:rPr lang="fr-FR"/>
              <a:t>6/21/2017</a:t>
            </a:r>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4FAB73BC-B049-4115-A692-8D63A059BFB8}" type="slidenum">
              <a:rPr lang="en-US" dirty="0">
                <a:solidFill>
                  <a:srgbClr val="2A6654"/>
                </a:solidFill>
              </a:rPr>
              <a:pPr/>
              <a:t>‹N°›</a:t>
            </a:fld>
            <a:endParaRPr lang="en-US">
              <a:solidFill>
                <a:srgbClr val="2A6654"/>
              </a:solidFill>
            </a:endParaRPr>
          </a:p>
        </p:txBody>
      </p:sp>
      <p:sp>
        <p:nvSpPr>
          <p:cNvPr id="11" name="Rectangle 10"/>
          <p:cNvSpPr/>
          <p:nvPr userDrawn="1"/>
        </p:nvSpPr>
        <p:spPr>
          <a:xfrm>
            <a:off x="4" y="961056"/>
            <a:ext cx="2900935" cy="5028267"/>
          </a:xfrm>
          <a:prstGeom prst="rect">
            <a:avLst/>
          </a:prstGeom>
          <a:noFill/>
          <a:ln w="38100">
            <a:solidFill>
              <a:srgbClr val="C4D600"/>
            </a:solidFill>
          </a:ln>
        </p:spPr>
        <p:style>
          <a:lnRef idx="2">
            <a:schemeClr val="accent1">
              <a:shade val="50000"/>
            </a:schemeClr>
          </a:lnRef>
          <a:fillRef idx="1">
            <a:schemeClr val="accent1"/>
          </a:fillRef>
          <a:effectRef idx="0">
            <a:schemeClr val="accent1"/>
          </a:effectRef>
          <a:fontRef idx="minor">
            <a:schemeClr val="lt1"/>
          </a:fontRef>
        </p:style>
      </p:sp>
      <p:sp>
        <p:nvSpPr>
          <p:cNvPr id="12" name="Title 1"/>
          <p:cNvSpPr>
            <a:spLocks noGrp="1"/>
          </p:cNvSpPr>
          <p:nvPr>
            <p:ph type="title"/>
          </p:nvPr>
        </p:nvSpPr>
        <p:spPr>
          <a:xfrm>
            <a:off x="5" y="1"/>
            <a:ext cx="9143999" cy="858416"/>
          </a:xfrm>
        </p:spPr>
        <p:txBody>
          <a:bodyPr/>
          <a:lstStyle/>
          <a:p>
            <a:r>
              <a:rPr lang="fr-FR"/>
              <a:t>Modifiez le style du titre</a:t>
            </a:r>
            <a:endParaRPr lang="en-US"/>
          </a:p>
        </p:txBody>
      </p:sp>
    </p:spTree>
    <p:extLst>
      <p:ext uri="{BB962C8B-B14F-4D97-AF65-F5344CB8AC3E}">
        <p14:creationId xmlns:p14="http://schemas.microsoft.com/office/powerpoint/2010/main" val="277085109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Sous rubrique light 2">
    <p:spTree>
      <p:nvGrpSpPr>
        <p:cNvPr id="1" name=""/>
        <p:cNvGrpSpPr/>
        <p:nvPr/>
      </p:nvGrpSpPr>
      <p:grpSpPr>
        <a:xfrm>
          <a:off x="0" y="0"/>
          <a:ext cx="0" cy="0"/>
          <a:chOff x="0" y="0"/>
          <a:chExt cx="0" cy="0"/>
        </a:xfrm>
      </p:grpSpPr>
      <p:sp>
        <p:nvSpPr>
          <p:cNvPr id="3" name="Content Placeholder 2"/>
          <p:cNvSpPr>
            <a:spLocks noGrp="1"/>
          </p:cNvSpPr>
          <p:nvPr>
            <p:ph idx="1"/>
          </p:nvPr>
        </p:nvSpPr>
        <p:spPr>
          <a:xfrm>
            <a:off x="2900934" y="961056"/>
            <a:ext cx="6243066" cy="5028267"/>
          </a:xfrm>
        </p:spPr>
        <p:txBody>
          <a:bodyPr/>
          <a:lstStyle>
            <a:lvl1pPr>
              <a:defRPr sz="2000"/>
            </a:lvl1pPr>
            <a:lvl2pPr>
              <a:defRPr sz="1900"/>
            </a:lvl2pPr>
            <a:lvl3pPr>
              <a:defRPr sz="1600"/>
            </a:lvl3pPr>
            <a:lvl4pPr>
              <a:defRPr sz="1500"/>
            </a:lvl4pPr>
            <a:lvl5pPr>
              <a:defRPr sz="1500"/>
            </a:lvl5pPr>
            <a:lvl6pPr>
              <a:defRPr sz="1500"/>
            </a:lvl6pPr>
            <a:lvl7pPr>
              <a:defRPr sz="1500"/>
            </a:lvl7pPr>
            <a:lvl8pPr>
              <a:defRPr sz="1500"/>
            </a:lvl8pPr>
            <a:lvl9pPr>
              <a:defRPr sz="15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8" name="Date Placeholder 7"/>
          <p:cNvSpPr>
            <a:spLocks noGrp="1"/>
          </p:cNvSpPr>
          <p:nvPr>
            <p:ph type="dt" sz="half" idx="10"/>
          </p:nvPr>
        </p:nvSpPr>
        <p:spPr/>
        <p:txBody>
          <a:bodyPr/>
          <a:lstStyle/>
          <a:p>
            <a:r>
              <a:rPr lang="fr-FR"/>
              <a:t>6/21/2017</a:t>
            </a:r>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4FAB73BC-B049-4115-A692-8D63A059BFB8}" type="slidenum">
              <a:rPr lang="en-US" dirty="0">
                <a:solidFill>
                  <a:srgbClr val="2A6654"/>
                </a:solidFill>
              </a:rPr>
              <a:pPr/>
              <a:t>‹N°›</a:t>
            </a:fld>
            <a:endParaRPr lang="en-US">
              <a:solidFill>
                <a:srgbClr val="2A6654"/>
              </a:solidFill>
            </a:endParaRPr>
          </a:p>
        </p:txBody>
      </p:sp>
      <p:sp>
        <p:nvSpPr>
          <p:cNvPr id="11" name="Rectangle 10"/>
          <p:cNvSpPr/>
          <p:nvPr userDrawn="1"/>
        </p:nvSpPr>
        <p:spPr>
          <a:xfrm>
            <a:off x="4" y="961056"/>
            <a:ext cx="2900935" cy="5028267"/>
          </a:xfrm>
          <a:prstGeom prst="rect">
            <a:avLst/>
          </a:prstGeom>
          <a:noFill/>
          <a:ln w="38100">
            <a:solidFill>
              <a:srgbClr val="CB521C"/>
            </a:solidFill>
          </a:ln>
        </p:spPr>
        <p:style>
          <a:lnRef idx="2">
            <a:schemeClr val="accent1">
              <a:shade val="50000"/>
            </a:schemeClr>
          </a:lnRef>
          <a:fillRef idx="1">
            <a:schemeClr val="accent1"/>
          </a:fillRef>
          <a:effectRef idx="0">
            <a:schemeClr val="accent1"/>
          </a:effectRef>
          <a:fontRef idx="minor">
            <a:schemeClr val="lt1"/>
          </a:fontRef>
        </p:style>
      </p:sp>
      <p:sp>
        <p:nvSpPr>
          <p:cNvPr id="12" name="Title 1"/>
          <p:cNvSpPr>
            <a:spLocks noGrp="1"/>
          </p:cNvSpPr>
          <p:nvPr>
            <p:ph type="title"/>
          </p:nvPr>
        </p:nvSpPr>
        <p:spPr>
          <a:xfrm>
            <a:off x="5" y="1"/>
            <a:ext cx="9143999" cy="858416"/>
          </a:xfrm>
        </p:spPr>
        <p:txBody>
          <a:bodyPr/>
          <a:lstStyle/>
          <a:p>
            <a:r>
              <a:rPr lang="fr-FR"/>
              <a:t>Modifiez le style du titre</a:t>
            </a:r>
            <a:endParaRPr lang="en-US"/>
          </a:p>
        </p:txBody>
      </p:sp>
    </p:spTree>
    <p:extLst>
      <p:ext uri="{BB962C8B-B14F-4D97-AF65-F5344CB8AC3E}">
        <p14:creationId xmlns:p14="http://schemas.microsoft.com/office/powerpoint/2010/main" val="103842657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_Sous rubrique 1">
    <p:spTree>
      <p:nvGrpSpPr>
        <p:cNvPr id="1" name=""/>
        <p:cNvGrpSpPr/>
        <p:nvPr/>
      </p:nvGrpSpPr>
      <p:grpSpPr>
        <a:xfrm>
          <a:off x="0" y="0"/>
          <a:ext cx="0" cy="0"/>
          <a:chOff x="0" y="0"/>
          <a:chExt cx="0" cy="0"/>
        </a:xfrm>
      </p:grpSpPr>
      <p:sp>
        <p:nvSpPr>
          <p:cNvPr id="3" name="Content Placeholder 2"/>
          <p:cNvSpPr>
            <a:spLocks noGrp="1"/>
          </p:cNvSpPr>
          <p:nvPr>
            <p:ph idx="1"/>
          </p:nvPr>
        </p:nvSpPr>
        <p:spPr>
          <a:xfrm>
            <a:off x="2900934" y="858416"/>
            <a:ext cx="6243066" cy="5130904"/>
          </a:xfrm>
        </p:spPr>
        <p:txBody>
          <a:bodyPr/>
          <a:lstStyle>
            <a:lvl1pPr>
              <a:defRPr sz="2000"/>
            </a:lvl1pPr>
            <a:lvl2pPr>
              <a:defRPr sz="1900"/>
            </a:lvl2pPr>
            <a:lvl3pPr>
              <a:defRPr sz="1600"/>
            </a:lvl3pPr>
            <a:lvl4pPr>
              <a:defRPr sz="1500"/>
            </a:lvl4pPr>
            <a:lvl5pPr>
              <a:defRPr sz="1500"/>
            </a:lvl5pPr>
            <a:lvl6pPr>
              <a:defRPr sz="1500"/>
            </a:lvl6pPr>
            <a:lvl7pPr>
              <a:defRPr sz="1500"/>
            </a:lvl7pPr>
            <a:lvl8pPr>
              <a:defRPr sz="1500"/>
            </a:lvl8pPr>
            <a:lvl9pPr>
              <a:defRPr sz="15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8" name="Date Placeholder 7"/>
          <p:cNvSpPr>
            <a:spLocks noGrp="1"/>
          </p:cNvSpPr>
          <p:nvPr>
            <p:ph type="dt" sz="half" idx="10"/>
          </p:nvPr>
        </p:nvSpPr>
        <p:spPr/>
        <p:txBody>
          <a:bodyPr/>
          <a:lstStyle/>
          <a:p>
            <a:r>
              <a:rPr lang="fr-FR"/>
              <a:t>6/21/2017</a:t>
            </a:r>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4FAB73BC-B049-4115-A692-8D63A059BFB8}" type="slidenum">
              <a:rPr lang="en-US" dirty="0">
                <a:solidFill>
                  <a:srgbClr val="2A6654"/>
                </a:solidFill>
              </a:rPr>
              <a:pPr/>
              <a:t>‹N°›</a:t>
            </a:fld>
            <a:endParaRPr lang="en-US">
              <a:solidFill>
                <a:srgbClr val="2A6654"/>
              </a:solidFill>
            </a:endParaRPr>
          </a:p>
        </p:txBody>
      </p:sp>
      <p:sp>
        <p:nvSpPr>
          <p:cNvPr id="11" name="Rectangle 10"/>
          <p:cNvSpPr/>
          <p:nvPr userDrawn="1"/>
        </p:nvSpPr>
        <p:spPr>
          <a:xfrm>
            <a:off x="1" y="858417"/>
            <a:ext cx="2900934" cy="5130904"/>
          </a:xfrm>
          <a:prstGeom prst="rect">
            <a:avLst/>
          </a:prstGeom>
          <a:solidFill>
            <a:srgbClr val="C4D60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Title 1"/>
          <p:cNvSpPr>
            <a:spLocks noGrp="1"/>
          </p:cNvSpPr>
          <p:nvPr>
            <p:ph type="title"/>
          </p:nvPr>
        </p:nvSpPr>
        <p:spPr>
          <a:xfrm>
            <a:off x="5" y="1"/>
            <a:ext cx="9143999" cy="858416"/>
          </a:xfrm>
        </p:spPr>
        <p:txBody>
          <a:bodyPr/>
          <a:lstStyle/>
          <a:p>
            <a:r>
              <a:rPr lang="fr-FR"/>
              <a:t>Modifiez le style du titre</a:t>
            </a:r>
            <a:endParaRPr lang="en-US"/>
          </a:p>
        </p:txBody>
      </p:sp>
    </p:spTree>
    <p:extLst>
      <p:ext uri="{BB962C8B-B14F-4D97-AF65-F5344CB8AC3E}">
        <p14:creationId xmlns:p14="http://schemas.microsoft.com/office/powerpoint/2010/main" val="3235243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1_Titre principal1">
    <p:spTree>
      <p:nvGrpSpPr>
        <p:cNvPr id="1" name=""/>
        <p:cNvGrpSpPr/>
        <p:nvPr/>
      </p:nvGrpSpPr>
      <p:grpSpPr>
        <a:xfrm>
          <a:off x="0" y="0"/>
          <a:ext cx="0" cy="0"/>
          <a:chOff x="0" y="0"/>
          <a:chExt cx="0" cy="0"/>
        </a:xfrm>
      </p:grpSpPr>
      <p:sp>
        <p:nvSpPr>
          <p:cNvPr id="7" name="Rectangle 6"/>
          <p:cNvSpPr/>
          <p:nvPr/>
        </p:nvSpPr>
        <p:spPr>
          <a:xfrm>
            <a:off x="1" y="866601"/>
            <a:ext cx="6856214" cy="521560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6952699" y="866601"/>
            <a:ext cx="2193989" cy="5215603"/>
          </a:xfrm>
          <a:prstGeom prst="rect">
            <a:avLst/>
          </a:prstGeom>
          <a:solidFill>
            <a:srgbClr val="CB521C"/>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74074" y="1298448"/>
            <a:ext cx="6289964" cy="3255264"/>
          </a:xfrm>
        </p:spPr>
        <p:txBody>
          <a:bodyPr anchor="b">
            <a:normAutofit/>
          </a:bodyPr>
          <a:lstStyle>
            <a:lvl1pPr algn="l">
              <a:defRPr sz="5900" spc="-100" baseline="0">
                <a:solidFill>
                  <a:srgbClr val="FFFFFF"/>
                </a:solidFill>
              </a:defRPr>
            </a:lvl1pPr>
          </a:lstStyle>
          <a:p>
            <a:r>
              <a:rPr lang="fr-FR"/>
              <a:t>Modifiez le style du titre</a:t>
            </a:r>
            <a:endParaRPr lang="en-US"/>
          </a:p>
        </p:txBody>
      </p:sp>
      <p:sp>
        <p:nvSpPr>
          <p:cNvPr id="3" name="Subtitle 2"/>
          <p:cNvSpPr>
            <a:spLocks noGrp="1"/>
          </p:cNvSpPr>
          <p:nvPr>
            <p:ph type="subTitle" idx="1"/>
          </p:nvPr>
        </p:nvSpPr>
        <p:spPr>
          <a:xfrm>
            <a:off x="372307" y="4670247"/>
            <a:ext cx="6315902" cy="914400"/>
          </a:xfrm>
        </p:spPr>
        <p:txBody>
          <a:bodyPr anchor="t">
            <a:normAutofit/>
          </a:bodyPr>
          <a:lstStyle>
            <a:lvl1pPr marL="0" indent="0" algn="l">
              <a:buNone/>
              <a:defRPr sz="2300" cap="none" spc="0" baseline="0">
                <a:solidFill>
                  <a:srgbClr val="C4D600"/>
                </a:solidFill>
              </a:defRPr>
            </a:lvl1pPr>
            <a:lvl2pPr marL="457189" indent="0" algn="ctr">
              <a:buNone/>
              <a:defRPr sz="2300"/>
            </a:lvl2pPr>
            <a:lvl3pPr marL="914377" indent="0" algn="ctr">
              <a:buNone/>
              <a:defRPr sz="2300"/>
            </a:lvl3pPr>
            <a:lvl4pPr marL="1371566" indent="0" algn="ctr">
              <a:buNone/>
              <a:defRPr sz="2000"/>
            </a:lvl4pPr>
            <a:lvl5pPr marL="1828754" indent="0" algn="ctr">
              <a:buNone/>
              <a:defRPr sz="2000"/>
            </a:lvl5pPr>
            <a:lvl6pPr marL="2285943" indent="0" algn="ctr">
              <a:buNone/>
              <a:defRPr sz="2000"/>
            </a:lvl6pPr>
            <a:lvl7pPr marL="2743131" indent="0" algn="ctr">
              <a:buNone/>
              <a:defRPr sz="2000"/>
            </a:lvl7pPr>
            <a:lvl8pPr marL="3200320" indent="0" algn="ctr">
              <a:buNone/>
              <a:defRPr sz="2000"/>
            </a:lvl8pPr>
            <a:lvl9pPr marL="3657509" indent="0" algn="ctr">
              <a:buNone/>
              <a:defRPr sz="2000"/>
            </a:lvl9pPr>
          </a:lstStyle>
          <a:p>
            <a:r>
              <a:rPr lang="fr-FR"/>
              <a:t>Modifiez le style des sous-titres du masque</a:t>
            </a:r>
            <a:endParaRPr lang="en-US"/>
          </a:p>
        </p:txBody>
      </p:sp>
      <p:sp>
        <p:nvSpPr>
          <p:cNvPr id="4" name="Date Placeholder 3"/>
          <p:cNvSpPr>
            <a:spLocks noGrp="1"/>
          </p:cNvSpPr>
          <p:nvPr>
            <p:ph type="dt" sz="half" idx="10"/>
          </p:nvPr>
        </p:nvSpPr>
        <p:spPr/>
        <p:txBody>
          <a:bodyPr/>
          <a:lstStyle/>
          <a:p>
            <a:r>
              <a:rPr lang="fr-FR"/>
              <a:t>6/21/2017</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solidFill>
                  <a:srgbClr val="2A6654"/>
                </a:solidFill>
              </a:rPr>
              <a:pPr/>
              <a:t>‹N°›</a:t>
            </a:fld>
            <a:endParaRPr lang="en-US">
              <a:solidFill>
                <a:srgbClr val="2A6654"/>
              </a:solidFill>
            </a:endParaRPr>
          </a:p>
        </p:txBody>
      </p:sp>
      <p:pic>
        <p:nvPicPr>
          <p:cNvPr id="13" name="Imag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6082205"/>
            <a:ext cx="1454870" cy="774485"/>
          </a:xfrm>
          <a:prstGeom prst="rect">
            <a:avLst/>
          </a:prstGeom>
        </p:spPr>
      </p:pic>
    </p:spTree>
    <p:extLst>
      <p:ext uri="{BB962C8B-B14F-4D97-AF65-F5344CB8AC3E}">
        <p14:creationId xmlns:p14="http://schemas.microsoft.com/office/powerpoint/2010/main" val="16317506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Sous rubrique 2">
    <p:spTree>
      <p:nvGrpSpPr>
        <p:cNvPr id="1" name=""/>
        <p:cNvGrpSpPr/>
        <p:nvPr/>
      </p:nvGrpSpPr>
      <p:grpSpPr>
        <a:xfrm>
          <a:off x="0" y="0"/>
          <a:ext cx="0" cy="0"/>
          <a:chOff x="0" y="0"/>
          <a:chExt cx="0" cy="0"/>
        </a:xfrm>
      </p:grpSpPr>
      <p:sp>
        <p:nvSpPr>
          <p:cNvPr id="3" name="Content Placeholder 2"/>
          <p:cNvSpPr>
            <a:spLocks noGrp="1"/>
          </p:cNvSpPr>
          <p:nvPr>
            <p:ph idx="1"/>
          </p:nvPr>
        </p:nvSpPr>
        <p:spPr>
          <a:xfrm>
            <a:off x="2900934" y="858425"/>
            <a:ext cx="6243066" cy="5130903"/>
          </a:xfrm>
        </p:spPr>
        <p:txBody>
          <a:bodyPr/>
          <a:lstStyle>
            <a:lvl1pPr>
              <a:defRPr sz="2000"/>
            </a:lvl1pPr>
            <a:lvl2pPr>
              <a:defRPr sz="1900"/>
            </a:lvl2pPr>
            <a:lvl3pPr>
              <a:defRPr sz="1600"/>
            </a:lvl3pPr>
            <a:lvl4pPr>
              <a:defRPr sz="1500"/>
            </a:lvl4pPr>
            <a:lvl5pPr>
              <a:defRPr sz="1500"/>
            </a:lvl5pPr>
            <a:lvl6pPr>
              <a:defRPr sz="1500"/>
            </a:lvl6pPr>
            <a:lvl7pPr>
              <a:defRPr sz="1500"/>
            </a:lvl7pPr>
            <a:lvl8pPr>
              <a:defRPr sz="1500"/>
            </a:lvl8pPr>
            <a:lvl9pPr>
              <a:defRPr sz="15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8" name="Date Placeholder 7"/>
          <p:cNvSpPr>
            <a:spLocks noGrp="1"/>
          </p:cNvSpPr>
          <p:nvPr>
            <p:ph type="dt" sz="half" idx="10"/>
          </p:nvPr>
        </p:nvSpPr>
        <p:spPr/>
        <p:txBody>
          <a:bodyPr/>
          <a:lstStyle/>
          <a:p>
            <a:r>
              <a:rPr lang="fr-FR"/>
              <a:t>6/21/2017</a:t>
            </a:r>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4FAB73BC-B049-4115-A692-8D63A059BFB8}" type="slidenum">
              <a:rPr lang="en-US" dirty="0">
                <a:solidFill>
                  <a:srgbClr val="2A6654"/>
                </a:solidFill>
              </a:rPr>
              <a:pPr/>
              <a:t>‹N°›</a:t>
            </a:fld>
            <a:endParaRPr lang="en-US">
              <a:solidFill>
                <a:srgbClr val="2A6654"/>
              </a:solidFill>
            </a:endParaRPr>
          </a:p>
        </p:txBody>
      </p:sp>
      <p:sp>
        <p:nvSpPr>
          <p:cNvPr id="11" name="Rectangle 10"/>
          <p:cNvSpPr/>
          <p:nvPr userDrawn="1"/>
        </p:nvSpPr>
        <p:spPr>
          <a:xfrm>
            <a:off x="1" y="858426"/>
            <a:ext cx="2900934" cy="5130903"/>
          </a:xfrm>
          <a:prstGeom prst="rect">
            <a:avLst/>
          </a:prstGeom>
          <a:solidFill>
            <a:srgbClr val="CB521C"/>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Title 1"/>
          <p:cNvSpPr>
            <a:spLocks noGrp="1"/>
          </p:cNvSpPr>
          <p:nvPr>
            <p:ph type="title"/>
          </p:nvPr>
        </p:nvSpPr>
        <p:spPr>
          <a:xfrm>
            <a:off x="5" y="1"/>
            <a:ext cx="9143999" cy="858416"/>
          </a:xfrm>
        </p:spPr>
        <p:txBody>
          <a:bodyPr/>
          <a:lstStyle/>
          <a:p>
            <a:r>
              <a:rPr lang="fr-FR"/>
              <a:t>Modifiez le style du titre</a:t>
            </a:r>
            <a:endParaRPr lang="en-US"/>
          </a:p>
        </p:txBody>
      </p:sp>
    </p:spTree>
    <p:extLst>
      <p:ext uri="{BB962C8B-B14F-4D97-AF65-F5344CB8AC3E}">
        <p14:creationId xmlns:p14="http://schemas.microsoft.com/office/powerpoint/2010/main" val="17526742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Sous rubrique 3">
    <p:spTree>
      <p:nvGrpSpPr>
        <p:cNvPr id="1" name=""/>
        <p:cNvGrpSpPr/>
        <p:nvPr/>
      </p:nvGrpSpPr>
      <p:grpSpPr>
        <a:xfrm>
          <a:off x="0" y="0"/>
          <a:ext cx="0" cy="0"/>
          <a:chOff x="0" y="0"/>
          <a:chExt cx="0" cy="0"/>
        </a:xfrm>
      </p:grpSpPr>
      <p:sp>
        <p:nvSpPr>
          <p:cNvPr id="3" name="Content Placeholder 2"/>
          <p:cNvSpPr>
            <a:spLocks noGrp="1"/>
          </p:cNvSpPr>
          <p:nvPr>
            <p:ph idx="1"/>
          </p:nvPr>
        </p:nvSpPr>
        <p:spPr>
          <a:xfrm>
            <a:off x="2900934" y="858416"/>
            <a:ext cx="6243066" cy="5130904"/>
          </a:xfrm>
        </p:spPr>
        <p:txBody>
          <a:bodyPr/>
          <a:lstStyle>
            <a:lvl1pPr>
              <a:defRPr sz="2000"/>
            </a:lvl1pPr>
            <a:lvl2pPr>
              <a:defRPr sz="1900"/>
            </a:lvl2pPr>
            <a:lvl3pPr>
              <a:defRPr sz="1600"/>
            </a:lvl3pPr>
            <a:lvl4pPr>
              <a:defRPr sz="1500"/>
            </a:lvl4pPr>
            <a:lvl5pPr>
              <a:defRPr sz="1500"/>
            </a:lvl5pPr>
            <a:lvl6pPr>
              <a:defRPr sz="1500"/>
            </a:lvl6pPr>
            <a:lvl7pPr>
              <a:defRPr sz="1500"/>
            </a:lvl7pPr>
            <a:lvl8pPr>
              <a:defRPr sz="1500"/>
            </a:lvl8pPr>
            <a:lvl9pPr>
              <a:defRPr sz="15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8" name="Date Placeholder 7"/>
          <p:cNvSpPr>
            <a:spLocks noGrp="1"/>
          </p:cNvSpPr>
          <p:nvPr>
            <p:ph type="dt" sz="half" idx="10"/>
          </p:nvPr>
        </p:nvSpPr>
        <p:spPr/>
        <p:txBody>
          <a:bodyPr/>
          <a:lstStyle/>
          <a:p>
            <a:r>
              <a:rPr lang="fr-FR"/>
              <a:t>6/21/2017</a:t>
            </a:r>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4FAB73BC-B049-4115-A692-8D63A059BFB8}" type="slidenum">
              <a:rPr lang="en-US" dirty="0">
                <a:solidFill>
                  <a:srgbClr val="2A6654"/>
                </a:solidFill>
              </a:rPr>
              <a:pPr/>
              <a:t>‹N°›</a:t>
            </a:fld>
            <a:endParaRPr lang="en-US">
              <a:solidFill>
                <a:srgbClr val="2A6654"/>
              </a:solidFill>
            </a:endParaRPr>
          </a:p>
        </p:txBody>
      </p:sp>
      <p:sp>
        <p:nvSpPr>
          <p:cNvPr id="11" name="Rectangle 10"/>
          <p:cNvSpPr/>
          <p:nvPr userDrawn="1"/>
        </p:nvSpPr>
        <p:spPr>
          <a:xfrm>
            <a:off x="1" y="858417"/>
            <a:ext cx="2900934" cy="5130904"/>
          </a:xfrm>
          <a:prstGeom prst="rect">
            <a:avLst/>
          </a:prstGeom>
          <a:solidFill>
            <a:srgbClr val="2A665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Title 1"/>
          <p:cNvSpPr>
            <a:spLocks noGrp="1"/>
          </p:cNvSpPr>
          <p:nvPr>
            <p:ph type="title"/>
          </p:nvPr>
        </p:nvSpPr>
        <p:spPr>
          <a:xfrm>
            <a:off x="5" y="1"/>
            <a:ext cx="9143999" cy="858416"/>
          </a:xfrm>
        </p:spPr>
        <p:txBody>
          <a:bodyPr/>
          <a:lstStyle/>
          <a:p>
            <a:r>
              <a:rPr lang="fr-FR"/>
              <a:t>Modifiez le style du titre</a:t>
            </a:r>
            <a:endParaRPr lang="en-US"/>
          </a:p>
        </p:txBody>
      </p:sp>
    </p:spTree>
    <p:extLst>
      <p:ext uri="{BB962C8B-B14F-4D97-AF65-F5344CB8AC3E}">
        <p14:creationId xmlns:p14="http://schemas.microsoft.com/office/powerpoint/2010/main" val="42899447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Titre &amp; contenu vert">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p:cNvSpPr>
            <a:spLocks noGrp="1"/>
          </p:cNvSpPr>
          <p:nvPr>
            <p:ph type="dt" sz="half" idx="10"/>
          </p:nvPr>
        </p:nvSpPr>
        <p:spPr/>
        <p:txBody>
          <a:bodyPr/>
          <a:lstStyle/>
          <a:p>
            <a:r>
              <a:rPr lang="fr-FR"/>
              <a:t>6/21/2017</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solidFill>
                  <a:srgbClr val="2A6654"/>
                </a:solidFill>
              </a:rPr>
              <a:pPr/>
              <a:t>‹N°›</a:t>
            </a:fld>
            <a:endParaRPr lang="en-US">
              <a:solidFill>
                <a:srgbClr val="2A6654"/>
              </a:solidFill>
            </a:endParaRPr>
          </a:p>
        </p:txBody>
      </p:sp>
      <p:sp>
        <p:nvSpPr>
          <p:cNvPr id="7" name="Title 1"/>
          <p:cNvSpPr>
            <a:spLocks noGrp="1"/>
          </p:cNvSpPr>
          <p:nvPr>
            <p:ph type="title"/>
          </p:nvPr>
        </p:nvSpPr>
        <p:spPr>
          <a:xfrm>
            <a:off x="5" y="1"/>
            <a:ext cx="9143999" cy="858416"/>
          </a:xfrm>
        </p:spPr>
        <p:txBody>
          <a:bodyPr/>
          <a:lstStyle/>
          <a:p>
            <a:r>
              <a:rPr lang="fr-FR"/>
              <a:t>Modifiez le style du titre</a:t>
            </a:r>
            <a:endParaRPr lang="en-US"/>
          </a:p>
        </p:txBody>
      </p:sp>
    </p:spTree>
    <p:extLst>
      <p:ext uri="{BB962C8B-B14F-4D97-AF65-F5344CB8AC3E}">
        <p14:creationId xmlns:p14="http://schemas.microsoft.com/office/powerpoint/2010/main" val="118795180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Titre &amp; contenu vert avec 5 carrés">
    <p:spTree>
      <p:nvGrpSpPr>
        <p:cNvPr id="1" name=""/>
        <p:cNvGrpSpPr/>
        <p:nvPr/>
      </p:nvGrpSpPr>
      <p:grpSpPr>
        <a:xfrm>
          <a:off x="0" y="0"/>
          <a:ext cx="0" cy="0"/>
          <a:chOff x="0" y="0"/>
          <a:chExt cx="0" cy="0"/>
        </a:xfrm>
      </p:grpSpPr>
      <p:sp>
        <p:nvSpPr>
          <p:cNvPr id="3" name="Content Placeholder 2"/>
          <p:cNvSpPr>
            <a:spLocks noGrp="1"/>
          </p:cNvSpPr>
          <p:nvPr>
            <p:ph idx="1"/>
          </p:nvPr>
        </p:nvSpPr>
        <p:spPr>
          <a:xfrm>
            <a:off x="189689" y="858424"/>
            <a:ext cx="8760348" cy="3426925"/>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p:cNvSpPr>
            <a:spLocks noGrp="1"/>
          </p:cNvSpPr>
          <p:nvPr>
            <p:ph type="dt" sz="half" idx="10"/>
          </p:nvPr>
        </p:nvSpPr>
        <p:spPr/>
        <p:txBody>
          <a:bodyPr/>
          <a:lstStyle/>
          <a:p>
            <a:r>
              <a:rPr lang="fr-FR"/>
              <a:t>6/21/2017</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solidFill>
                  <a:srgbClr val="2A6654"/>
                </a:solidFill>
              </a:rPr>
              <a:pPr/>
              <a:t>‹N°›</a:t>
            </a:fld>
            <a:endParaRPr lang="en-US">
              <a:solidFill>
                <a:srgbClr val="2A6654"/>
              </a:solidFill>
            </a:endParaRPr>
          </a:p>
        </p:txBody>
      </p:sp>
      <p:grpSp>
        <p:nvGrpSpPr>
          <p:cNvPr id="20" name="Groupe 19"/>
          <p:cNvGrpSpPr/>
          <p:nvPr userDrawn="1"/>
        </p:nvGrpSpPr>
        <p:grpSpPr>
          <a:xfrm>
            <a:off x="575147" y="4301100"/>
            <a:ext cx="7993707" cy="1747736"/>
            <a:chOff x="-346955" y="4301100"/>
            <a:chExt cx="10658276" cy="1747736"/>
          </a:xfrm>
        </p:grpSpPr>
        <p:sp>
          <p:nvSpPr>
            <p:cNvPr id="8" name="Rectangle 7"/>
            <p:cNvSpPr/>
            <p:nvPr userDrawn="1"/>
          </p:nvSpPr>
          <p:spPr>
            <a:xfrm>
              <a:off x="8563585" y="4301100"/>
              <a:ext cx="1747736" cy="174773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89"/>
              <a:endParaRPr lang="fr-FR" sz="1900">
                <a:solidFill>
                  <a:prstClr val="white"/>
                </a:solidFill>
              </a:endParaRPr>
            </a:p>
          </p:txBody>
        </p:sp>
        <p:sp>
          <p:nvSpPr>
            <p:cNvPr id="9" name="Rectangle 8"/>
            <p:cNvSpPr/>
            <p:nvPr userDrawn="1"/>
          </p:nvSpPr>
          <p:spPr>
            <a:xfrm>
              <a:off x="4108315" y="4301100"/>
              <a:ext cx="1747736" cy="174773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89"/>
              <a:endParaRPr lang="fr-FR" sz="1900">
                <a:solidFill>
                  <a:prstClr val="white"/>
                </a:solidFill>
              </a:endParaRPr>
            </a:p>
          </p:txBody>
        </p:sp>
        <p:sp>
          <p:nvSpPr>
            <p:cNvPr id="10" name="Rectangle 9"/>
            <p:cNvSpPr/>
            <p:nvPr userDrawn="1"/>
          </p:nvSpPr>
          <p:spPr>
            <a:xfrm>
              <a:off x="6335950" y="4301100"/>
              <a:ext cx="1747736" cy="174773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89"/>
              <a:endParaRPr lang="fr-FR" sz="1900">
                <a:solidFill>
                  <a:prstClr val="white"/>
                </a:solidFill>
              </a:endParaRPr>
            </a:p>
          </p:txBody>
        </p:sp>
        <p:grpSp>
          <p:nvGrpSpPr>
            <p:cNvPr id="16" name="Groupe 15"/>
            <p:cNvGrpSpPr/>
            <p:nvPr userDrawn="1"/>
          </p:nvGrpSpPr>
          <p:grpSpPr>
            <a:xfrm>
              <a:off x="1880680" y="4301100"/>
              <a:ext cx="1747736" cy="1747736"/>
              <a:chOff x="1880680" y="4301100"/>
              <a:chExt cx="1747736" cy="1747736"/>
            </a:xfrm>
          </p:grpSpPr>
          <p:sp>
            <p:nvSpPr>
              <p:cNvPr id="7" name="Rectangle 6"/>
              <p:cNvSpPr/>
              <p:nvPr userDrawn="1"/>
            </p:nvSpPr>
            <p:spPr>
              <a:xfrm>
                <a:off x="1880680" y="4301100"/>
                <a:ext cx="1747736" cy="174773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89"/>
                <a:endParaRPr lang="fr-FR" sz="1900">
                  <a:solidFill>
                    <a:prstClr val="white"/>
                  </a:solidFill>
                </a:endParaRPr>
              </a:p>
            </p:txBody>
          </p:sp>
          <p:sp>
            <p:nvSpPr>
              <p:cNvPr id="11" name="Rectangle 10"/>
              <p:cNvSpPr/>
              <p:nvPr userDrawn="1"/>
            </p:nvSpPr>
            <p:spPr>
              <a:xfrm>
                <a:off x="1880680" y="4301100"/>
                <a:ext cx="481912" cy="481912"/>
              </a:xfrm>
              <a:prstGeom prst="rect">
                <a:avLst/>
              </a:prstGeom>
              <a:solidFill>
                <a:srgbClr val="CB52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89"/>
                <a:endParaRPr lang="fr-FR" sz="1900">
                  <a:solidFill>
                    <a:prstClr val="white"/>
                  </a:solidFill>
                </a:endParaRPr>
              </a:p>
            </p:txBody>
          </p:sp>
        </p:grpSp>
        <p:sp>
          <p:nvSpPr>
            <p:cNvPr id="12" name="Rectangle 11"/>
            <p:cNvSpPr/>
            <p:nvPr userDrawn="1"/>
          </p:nvSpPr>
          <p:spPr>
            <a:xfrm>
              <a:off x="4108315" y="4301100"/>
              <a:ext cx="481912" cy="481912"/>
            </a:xfrm>
            <a:prstGeom prst="rect">
              <a:avLst/>
            </a:prstGeom>
            <a:solidFill>
              <a:srgbClr val="CB52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89"/>
              <a:endParaRPr lang="fr-FR" sz="1900">
                <a:solidFill>
                  <a:prstClr val="white"/>
                </a:solidFill>
              </a:endParaRPr>
            </a:p>
          </p:txBody>
        </p:sp>
        <p:sp>
          <p:nvSpPr>
            <p:cNvPr id="13" name="Rectangle 12"/>
            <p:cNvSpPr/>
            <p:nvPr userDrawn="1"/>
          </p:nvSpPr>
          <p:spPr>
            <a:xfrm>
              <a:off x="6335950" y="4301100"/>
              <a:ext cx="481912" cy="481912"/>
            </a:xfrm>
            <a:prstGeom prst="rect">
              <a:avLst/>
            </a:prstGeom>
            <a:solidFill>
              <a:srgbClr val="CB52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89"/>
              <a:endParaRPr lang="fr-FR" sz="1900">
                <a:solidFill>
                  <a:prstClr val="white"/>
                </a:solidFill>
              </a:endParaRPr>
            </a:p>
          </p:txBody>
        </p:sp>
        <p:sp>
          <p:nvSpPr>
            <p:cNvPr id="14" name="Rectangle 13"/>
            <p:cNvSpPr/>
            <p:nvPr userDrawn="1"/>
          </p:nvSpPr>
          <p:spPr>
            <a:xfrm>
              <a:off x="8563585" y="4301100"/>
              <a:ext cx="481912" cy="481912"/>
            </a:xfrm>
            <a:prstGeom prst="rect">
              <a:avLst/>
            </a:prstGeom>
            <a:solidFill>
              <a:srgbClr val="CB52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89"/>
              <a:endParaRPr lang="fr-FR" sz="1900">
                <a:solidFill>
                  <a:prstClr val="white"/>
                </a:solidFill>
              </a:endParaRPr>
            </a:p>
          </p:txBody>
        </p:sp>
        <p:grpSp>
          <p:nvGrpSpPr>
            <p:cNvPr id="17" name="Groupe 16"/>
            <p:cNvGrpSpPr/>
            <p:nvPr userDrawn="1"/>
          </p:nvGrpSpPr>
          <p:grpSpPr>
            <a:xfrm>
              <a:off x="-346955" y="4301100"/>
              <a:ext cx="1747736" cy="1747736"/>
              <a:chOff x="1880680" y="4301100"/>
              <a:chExt cx="1747736" cy="1747736"/>
            </a:xfrm>
          </p:grpSpPr>
          <p:sp>
            <p:nvSpPr>
              <p:cNvPr id="18" name="Rectangle 17"/>
              <p:cNvSpPr/>
              <p:nvPr userDrawn="1"/>
            </p:nvSpPr>
            <p:spPr>
              <a:xfrm>
                <a:off x="1880680" y="4301100"/>
                <a:ext cx="1747736" cy="174773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89"/>
                <a:endParaRPr lang="fr-FR" sz="1900">
                  <a:solidFill>
                    <a:prstClr val="white"/>
                  </a:solidFill>
                </a:endParaRPr>
              </a:p>
            </p:txBody>
          </p:sp>
          <p:sp>
            <p:nvSpPr>
              <p:cNvPr id="19" name="Rectangle 18"/>
              <p:cNvSpPr/>
              <p:nvPr userDrawn="1"/>
            </p:nvSpPr>
            <p:spPr>
              <a:xfrm>
                <a:off x="1880680" y="4301100"/>
                <a:ext cx="481912" cy="481912"/>
              </a:xfrm>
              <a:prstGeom prst="rect">
                <a:avLst/>
              </a:prstGeom>
              <a:solidFill>
                <a:srgbClr val="CB52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89"/>
                <a:endParaRPr lang="fr-FR" sz="1900">
                  <a:solidFill>
                    <a:prstClr val="white"/>
                  </a:solidFill>
                </a:endParaRPr>
              </a:p>
            </p:txBody>
          </p:sp>
        </p:grpSp>
      </p:grpSp>
      <p:sp>
        <p:nvSpPr>
          <p:cNvPr id="21" name="Title 1"/>
          <p:cNvSpPr>
            <a:spLocks noGrp="1"/>
          </p:cNvSpPr>
          <p:nvPr>
            <p:ph type="title"/>
          </p:nvPr>
        </p:nvSpPr>
        <p:spPr>
          <a:xfrm>
            <a:off x="5" y="1"/>
            <a:ext cx="9143999" cy="858416"/>
          </a:xfrm>
        </p:spPr>
        <p:txBody>
          <a:bodyPr/>
          <a:lstStyle/>
          <a:p>
            <a:r>
              <a:rPr lang="fr-FR"/>
              <a:t>Modifiez le style du titre</a:t>
            </a:r>
            <a:endParaRPr lang="en-US"/>
          </a:p>
        </p:txBody>
      </p:sp>
    </p:spTree>
    <p:extLst>
      <p:ext uri="{BB962C8B-B14F-4D97-AF65-F5344CB8AC3E}">
        <p14:creationId xmlns:p14="http://schemas.microsoft.com/office/powerpoint/2010/main" val="26884253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Titre &amp; contenu vert avec 4 carrés">
    <p:spTree>
      <p:nvGrpSpPr>
        <p:cNvPr id="1" name=""/>
        <p:cNvGrpSpPr/>
        <p:nvPr/>
      </p:nvGrpSpPr>
      <p:grpSpPr>
        <a:xfrm>
          <a:off x="0" y="0"/>
          <a:ext cx="0" cy="0"/>
          <a:chOff x="0" y="0"/>
          <a:chExt cx="0" cy="0"/>
        </a:xfrm>
      </p:grpSpPr>
      <p:sp>
        <p:nvSpPr>
          <p:cNvPr id="3" name="Content Placeholder 2"/>
          <p:cNvSpPr>
            <a:spLocks noGrp="1"/>
          </p:cNvSpPr>
          <p:nvPr>
            <p:ph idx="1"/>
          </p:nvPr>
        </p:nvSpPr>
        <p:spPr>
          <a:xfrm>
            <a:off x="189689" y="858424"/>
            <a:ext cx="8760348" cy="3442683"/>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p:cNvSpPr>
            <a:spLocks noGrp="1"/>
          </p:cNvSpPr>
          <p:nvPr>
            <p:ph type="dt" sz="half" idx="10"/>
          </p:nvPr>
        </p:nvSpPr>
        <p:spPr/>
        <p:txBody>
          <a:bodyPr/>
          <a:lstStyle/>
          <a:p>
            <a:r>
              <a:rPr lang="fr-FR"/>
              <a:t>6/21/2017</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solidFill>
                  <a:srgbClr val="2A6654"/>
                </a:solidFill>
              </a:rPr>
              <a:pPr/>
              <a:t>‹N°›</a:t>
            </a:fld>
            <a:endParaRPr lang="en-US">
              <a:solidFill>
                <a:srgbClr val="2A6654"/>
              </a:solidFill>
            </a:endParaRPr>
          </a:p>
        </p:txBody>
      </p:sp>
      <p:grpSp>
        <p:nvGrpSpPr>
          <p:cNvPr id="15" name="Groupe 14"/>
          <p:cNvGrpSpPr/>
          <p:nvPr userDrawn="1"/>
        </p:nvGrpSpPr>
        <p:grpSpPr>
          <a:xfrm>
            <a:off x="1410514" y="4301100"/>
            <a:ext cx="6322981" cy="1747736"/>
            <a:chOff x="1880680" y="4301100"/>
            <a:chExt cx="8430641" cy="1747736"/>
          </a:xfrm>
        </p:grpSpPr>
        <p:sp>
          <p:nvSpPr>
            <p:cNvPr id="7" name="Rectangle 6"/>
            <p:cNvSpPr/>
            <p:nvPr userDrawn="1"/>
          </p:nvSpPr>
          <p:spPr>
            <a:xfrm>
              <a:off x="1880680" y="4301100"/>
              <a:ext cx="1747736" cy="174773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89"/>
              <a:endParaRPr lang="fr-FR" sz="1900">
                <a:solidFill>
                  <a:prstClr val="white"/>
                </a:solidFill>
              </a:endParaRPr>
            </a:p>
          </p:txBody>
        </p:sp>
        <p:sp>
          <p:nvSpPr>
            <p:cNvPr id="8" name="Rectangle 7"/>
            <p:cNvSpPr/>
            <p:nvPr userDrawn="1"/>
          </p:nvSpPr>
          <p:spPr>
            <a:xfrm>
              <a:off x="8563585" y="4301100"/>
              <a:ext cx="1747736" cy="174773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89"/>
              <a:endParaRPr lang="fr-FR" sz="1900">
                <a:solidFill>
                  <a:prstClr val="white"/>
                </a:solidFill>
              </a:endParaRPr>
            </a:p>
          </p:txBody>
        </p:sp>
        <p:sp>
          <p:nvSpPr>
            <p:cNvPr id="9" name="Rectangle 8"/>
            <p:cNvSpPr/>
            <p:nvPr userDrawn="1"/>
          </p:nvSpPr>
          <p:spPr>
            <a:xfrm>
              <a:off x="4108315" y="4301100"/>
              <a:ext cx="1747736" cy="174773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89"/>
              <a:endParaRPr lang="fr-FR" sz="1900">
                <a:solidFill>
                  <a:prstClr val="white"/>
                </a:solidFill>
              </a:endParaRPr>
            </a:p>
          </p:txBody>
        </p:sp>
        <p:sp>
          <p:nvSpPr>
            <p:cNvPr id="10" name="Rectangle 9"/>
            <p:cNvSpPr/>
            <p:nvPr userDrawn="1"/>
          </p:nvSpPr>
          <p:spPr>
            <a:xfrm>
              <a:off x="6335950" y="4301100"/>
              <a:ext cx="1747736" cy="174773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89"/>
              <a:endParaRPr lang="fr-FR" sz="1900">
                <a:solidFill>
                  <a:prstClr val="white"/>
                </a:solidFill>
              </a:endParaRPr>
            </a:p>
          </p:txBody>
        </p:sp>
        <p:sp>
          <p:nvSpPr>
            <p:cNvPr id="11" name="Rectangle 10"/>
            <p:cNvSpPr/>
            <p:nvPr userDrawn="1"/>
          </p:nvSpPr>
          <p:spPr>
            <a:xfrm>
              <a:off x="1880680" y="4301100"/>
              <a:ext cx="481912" cy="481912"/>
            </a:xfrm>
            <a:prstGeom prst="rect">
              <a:avLst/>
            </a:prstGeom>
            <a:solidFill>
              <a:srgbClr val="CB52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89"/>
              <a:endParaRPr lang="fr-FR" sz="1900">
                <a:solidFill>
                  <a:prstClr val="white"/>
                </a:solidFill>
              </a:endParaRPr>
            </a:p>
          </p:txBody>
        </p:sp>
        <p:sp>
          <p:nvSpPr>
            <p:cNvPr id="12" name="Rectangle 11"/>
            <p:cNvSpPr/>
            <p:nvPr userDrawn="1"/>
          </p:nvSpPr>
          <p:spPr>
            <a:xfrm>
              <a:off x="4108315" y="4301100"/>
              <a:ext cx="481912" cy="481912"/>
            </a:xfrm>
            <a:prstGeom prst="rect">
              <a:avLst/>
            </a:prstGeom>
            <a:solidFill>
              <a:srgbClr val="CB52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89"/>
              <a:endParaRPr lang="fr-FR" sz="1900">
                <a:solidFill>
                  <a:prstClr val="white"/>
                </a:solidFill>
              </a:endParaRPr>
            </a:p>
          </p:txBody>
        </p:sp>
        <p:sp>
          <p:nvSpPr>
            <p:cNvPr id="13" name="Rectangle 12"/>
            <p:cNvSpPr/>
            <p:nvPr userDrawn="1"/>
          </p:nvSpPr>
          <p:spPr>
            <a:xfrm>
              <a:off x="6335950" y="4301100"/>
              <a:ext cx="481912" cy="481912"/>
            </a:xfrm>
            <a:prstGeom prst="rect">
              <a:avLst/>
            </a:prstGeom>
            <a:solidFill>
              <a:srgbClr val="CB52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89"/>
              <a:endParaRPr lang="fr-FR" sz="1900">
                <a:solidFill>
                  <a:prstClr val="white"/>
                </a:solidFill>
              </a:endParaRPr>
            </a:p>
          </p:txBody>
        </p:sp>
        <p:sp>
          <p:nvSpPr>
            <p:cNvPr id="14" name="Rectangle 13"/>
            <p:cNvSpPr/>
            <p:nvPr userDrawn="1"/>
          </p:nvSpPr>
          <p:spPr>
            <a:xfrm>
              <a:off x="8563585" y="4301100"/>
              <a:ext cx="481912" cy="481912"/>
            </a:xfrm>
            <a:prstGeom prst="rect">
              <a:avLst/>
            </a:prstGeom>
            <a:solidFill>
              <a:srgbClr val="CB52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89"/>
              <a:endParaRPr lang="fr-FR" sz="1900">
                <a:solidFill>
                  <a:prstClr val="white"/>
                </a:solidFill>
              </a:endParaRPr>
            </a:p>
          </p:txBody>
        </p:sp>
      </p:grpSp>
      <p:sp>
        <p:nvSpPr>
          <p:cNvPr id="16" name="Title 1"/>
          <p:cNvSpPr>
            <a:spLocks noGrp="1"/>
          </p:cNvSpPr>
          <p:nvPr>
            <p:ph type="title"/>
          </p:nvPr>
        </p:nvSpPr>
        <p:spPr>
          <a:xfrm>
            <a:off x="5" y="1"/>
            <a:ext cx="9143999" cy="858416"/>
          </a:xfrm>
        </p:spPr>
        <p:txBody>
          <a:bodyPr/>
          <a:lstStyle/>
          <a:p>
            <a:r>
              <a:rPr lang="fr-FR"/>
              <a:t>Modifiez le style du titre</a:t>
            </a:r>
            <a:endParaRPr lang="en-US"/>
          </a:p>
        </p:txBody>
      </p:sp>
    </p:spTree>
    <p:extLst>
      <p:ext uri="{BB962C8B-B14F-4D97-AF65-F5344CB8AC3E}">
        <p14:creationId xmlns:p14="http://schemas.microsoft.com/office/powerpoint/2010/main" val="415081552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2_Titre &amp; contenu vert avec 3 carrés">
    <p:spTree>
      <p:nvGrpSpPr>
        <p:cNvPr id="1" name=""/>
        <p:cNvGrpSpPr/>
        <p:nvPr/>
      </p:nvGrpSpPr>
      <p:grpSpPr>
        <a:xfrm>
          <a:off x="0" y="0"/>
          <a:ext cx="0" cy="0"/>
          <a:chOff x="0" y="0"/>
          <a:chExt cx="0" cy="0"/>
        </a:xfrm>
      </p:grpSpPr>
      <p:sp>
        <p:nvSpPr>
          <p:cNvPr id="3" name="Content Placeholder 2"/>
          <p:cNvSpPr>
            <a:spLocks noGrp="1"/>
          </p:cNvSpPr>
          <p:nvPr>
            <p:ph idx="1"/>
          </p:nvPr>
        </p:nvSpPr>
        <p:spPr>
          <a:xfrm>
            <a:off x="189689" y="858424"/>
            <a:ext cx="8760348" cy="3442683"/>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p:cNvSpPr>
            <a:spLocks noGrp="1"/>
          </p:cNvSpPr>
          <p:nvPr>
            <p:ph type="dt" sz="half" idx="10"/>
          </p:nvPr>
        </p:nvSpPr>
        <p:spPr/>
        <p:txBody>
          <a:bodyPr/>
          <a:lstStyle/>
          <a:p>
            <a:r>
              <a:rPr lang="fr-FR"/>
              <a:t>6/21/2017</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solidFill>
                  <a:srgbClr val="2A6654"/>
                </a:solidFill>
              </a:rPr>
              <a:pPr/>
              <a:t>‹N°›</a:t>
            </a:fld>
            <a:endParaRPr lang="en-US">
              <a:solidFill>
                <a:srgbClr val="2A6654"/>
              </a:solidFill>
            </a:endParaRPr>
          </a:p>
        </p:txBody>
      </p:sp>
      <p:grpSp>
        <p:nvGrpSpPr>
          <p:cNvPr id="15" name="Groupe 14"/>
          <p:cNvGrpSpPr/>
          <p:nvPr userDrawn="1"/>
        </p:nvGrpSpPr>
        <p:grpSpPr>
          <a:xfrm>
            <a:off x="2245877" y="4301100"/>
            <a:ext cx="4652255" cy="1747736"/>
            <a:chOff x="1880680" y="4301100"/>
            <a:chExt cx="6203006" cy="1747736"/>
          </a:xfrm>
        </p:grpSpPr>
        <p:sp>
          <p:nvSpPr>
            <p:cNvPr id="7" name="Rectangle 6"/>
            <p:cNvSpPr/>
            <p:nvPr userDrawn="1"/>
          </p:nvSpPr>
          <p:spPr>
            <a:xfrm>
              <a:off x="1880680" y="4301100"/>
              <a:ext cx="1747736" cy="174773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89"/>
              <a:endParaRPr lang="fr-FR" sz="1900">
                <a:solidFill>
                  <a:prstClr val="white"/>
                </a:solidFill>
              </a:endParaRPr>
            </a:p>
          </p:txBody>
        </p:sp>
        <p:sp>
          <p:nvSpPr>
            <p:cNvPr id="9" name="Rectangle 8"/>
            <p:cNvSpPr/>
            <p:nvPr userDrawn="1"/>
          </p:nvSpPr>
          <p:spPr>
            <a:xfrm>
              <a:off x="4108315" y="4301100"/>
              <a:ext cx="1747736" cy="174773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89"/>
              <a:endParaRPr lang="fr-FR" sz="1900">
                <a:solidFill>
                  <a:prstClr val="white"/>
                </a:solidFill>
              </a:endParaRPr>
            </a:p>
          </p:txBody>
        </p:sp>
        <p:sp>
          <p:nvSpPr>
            <p:cNvPr id="10" name="Rectangle 9"/>
            <p:cNvSpPr/>
            <p:nvPr userDrawn="1"/>
          </p:nvSpPr>
          <p:spPr>
            <a:xfrm>
              <a:off x="6335950" y="4301100"/>
              <a:ext cx="1747736" cy="174773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89"/>
              <a:endParaRPr lang="fr-FR" sz="1900">
                <a:solidFill>
                  <a:prstClr val="white"/>
                </a:solidFill>
              </a:endParaRPr>
            </a:p>
          </p:txBody>
        </p:sp>
        <p:sp>
          <p:nvSpPr>
            <p:cNvPr id="11" name="Rectangle 10"/>
            <p:cNvSpPr/>
            <p:nvPr userDrawn="1"/>
          </p:nvSpPr>
          <p:spPr>
            <a:xfrm>
              <a:off x="1880680" y="4301100"/>
              <a:ext cx="481912" cy="481912"/>
            </a:xfrm>
            <a:prstGeom prst="rect">
              <a:avLst/>
            </a:prstGeom>
            <a:solidFill>
              <a:srgbClr val="CB52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89"/>
              <a:endParaRPr lang="fr-FR" sz="1900">
                <a:solidFill>
                  <a:prstClr val="white"/>
                </a:solidFill>
              </a:endParaRPr>
            </a:p>
          </p:txBody>
        </p:sp>
        <p:sp>
          <p:nvSpPr>
            <p:cNvPr id="12" name="Rectangle 11"/>
            <p:cNvSpPr/>
            <p:nvPr userDrawn="1"/>
          </p:nvSpPr>
          <p:spPr>
            <a:xfrm>
              <a:off x="4108315" y="4301100"/>
              <a:ext cx="481912" cy="481912"/>
            </a:xfrm>
            <a:prstGeom prst="rect">
              <a:avLst/>
            </a:prstGeom>
            <a:solidFill>
              <a:srgbClr val="CB52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89"/>
              <a:endParaRPr lang="fr-FR" sz="1900">
                <a:solidFill>
                  <a:prstClr val="white"/>
                </a:solidFill>
              </a:endParaRPr>
            </a:p>
          </p:txBody>
        </p:sp>
        <p:sp>
          <p:nvSpPr>
            <p:cNvPr id="13" name="Rectangle 12"/>
            <p:cNvSpPr/>
            <p:nvPr userDrawn="1"/>
          </p:nvSpPr>
          <p:spPr>
            <a:xfrm>
              <a:off x="6335950" y="4301100"/>
              <a:ext cx="481912" cy="481912"/>
            </a:xfrm>
            <a:prstGeom prst="rect">
              <a:avLst/>
            </a:prstGeom>
            <a:solidFill>
              <a:srgbClr val="CB52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89"/>
              <a:endParaRPr lang="fr-FR" sz="1900">
                <a:solidFill>
                  <a:prstClr val="white"/>
                </a:solidFill>
              </a:endParaRPr>
            </a:p>
          </p:txBody>
        </p:sp>
      </p:grpSp>
      <p:sp>
        <p:nvSpPr>
          <p:cNvPr id="14" name="Title 1"/>
          <p:cNvSpPr>
            <a:spLocks noGrp="1"/>
          </p:cNvSpPr>
          <p:nvPr>
            <p:ph type="title"/>
          </p:nvPr>
        </p:nvSpPr>
        <p:spPr>
          <a:xfrm>
            <a:off x="5" y="1"/>
            <a:ext cx="9143999" cy="858416"/>
          </a:xfrm>
        </p:spPr>
        <p:txBody>
          <a:bodyPr/>
          <a:lstStyle/>
          <a:p>
            <a:r>
              <a:rPr lang="fr-FR"/>
              <a:t>Modifiez le style du titre</a:t>
            </a:r>
            <a:endParaRPr lang="en-US"/>
          </a:p>
        </p:txBody>
      </p:sp>
    </p:spTree>
    <p:extLst>
      <p:ext uri="{BB962C8B-B14F-4D97-AF65-F5344CB8AC3E}">
        <p14:creationId xmlns:p14="http://schemas.microsoft.com/office/powerpoint/2010/main" val="179029855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Titre &amp; contenu vert avec 2 carrés">
    <p:spTree>
      <p:nvGrpSpPr>
        <p:cNvPr id="1" name=""/>
        <p:cNvGrpSpPr/>
        <p:nvPr/>
      </p:nvGrpSpPr>
      <p:grpSpPr>
        <a:xfrm>
          <a:off x="0" y="0"/>
          <a:ext cx="0" cy="0"/>
          <a:chOff x="0" y="0"/>
          <a:chExt cx="0" cy="0"/>
        </a:xfrm>
      </p:grpSpPr>
      <p:sp>
        <p:nvSpPr>
          <p:cNvPr id="3" name="Content Placeholder 2"/>
          <p:cNvSpPr>
            <a:spLocks noGrp="1"/>
          </p:cNvSpPr>
          <p:nvPr>
            <p:ph idx="1"/>
          </p:nvPr>
        </p:nvSpPr>
        <p:spPr>
          <a:xfrm>
            <a:off x="189688" y="1496293"/>
            <a:ext cx="4439462" cy="4508583"/>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p:cNvSpPr>
            <a:spLocks noGrp="1"/>
          </p:cNvSpPr>
          <p:nvPr>
            <p:ph type="dt" sz="half" idx="10"/>
          </p:nvPr>
        </p:nvSpPr>
        <p:spPr/>
        <p:txBody>
          <a:bodyPr/>
          <a:lstStyle/>
          <a:p>
            <a:r>
              <a:rPr lang="fr-FR"/>
              <a:t>6/21/2017</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solidFill>
                  <a:srgbClr val="2A6654"/>
                </a:solidFill>
              </a:rPr>
              <a:pPr/>
              <a:t>‹N°›</a:t>
            </a:fld>
            <a:endParaRPr lang="en-US">
              <a:solidFill>
                <a:srgbClr val="2A6654"/>
              </a:solidFill>
            </a:endParaRPr>
          </a:p>
        </p:txBody>
      </p:sp>
      <p:grpSp>
        <p:nvGrpSpPr>
          <p:cNvPr id="15" name="Groupe 14"/>
          <p:cNvGrpSpPr/>
          <p:nvPr userDrawn="1"/>
        </p:nvGrpSpPr>
        <p:grpSpPr>
          <a:xfrm>
            <a:off x="4733937" y="2655281"/>
            <a:ext cx="4229290" cy="2479159"/>
            <a:chOff x="1880680" y="4301100"/>
            <a:chExt cx="3975371" cy="1747736"/>
          </a:xfrm>
        </p:grpSpPr>
        <p:sp>
          <p:nvSpPr>
            <p:cNvPr id="7" name="Rectangle 6"/>
            <p:cNvSpPr/>
            <p:nvPr userDrawn="1"/>
          </p:nvSpPr>
          <p:spPr>
            <a:xfrm>
              <a:off x="1880680" y="4301100"/>
              <a:ext cx="1747736" cy="174773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89"/>
              <a:endParaRPr lang="fr-FR" sz="1900">
                <a:solidFill>
                  <a:prstClr val="white"/>
                </a:solidFill>
              </a:endParaRPr>
            </a:p>
          </p:txBody>
        </p:sp>
        <p:sp>
          <p:nvSpPr>
            <p:cNvPr id="9" name="Rectangle 8"/>
            <p:cNvSpPr/>
            <p:nvPr userDrawn="1"/>
          </p:nvSpPr>
          <p:spPr>
            <a:xfrm>
              <a:off x="4108315" y="4301100"/>
              <a:ext cx="1747736" cy="174773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89"/>
              <a:endParaRPr lang="fr-FR" sz="1900">
                <a:solidFill>
                  <a:prstClr val="white"/>
                </a:solidFill>
              </a:endParaRPr>
            </a:p>
          </p:txBody>
        </p:sp>
        <p:sp>
          <p:nvSpPr>
            <p:cNvPr id="11" name="Rectangle 10"/>
            <p:cNvSpPr/>
            <p:nvPr userDrawn="1"/>
          </p:nvSpPr>
          <p:spPr>
            <a:xfrm>
              <a:off x="1880680" y="4301100"/>
              <a:ext cx="481912" cy="481912"/>
            </a:xfrm>
            <a:prstGeom prst="rect">
              <a:avLst/>
            </a:prstGeom>
            <a:solidFill>
              <a:srgbClr val="CB52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89"/>
              <a:endParaRPr lang="fr-FR" sz="1900">
                <a:solidFill>
                  <a:prstClr val="white"/>
                </a:solidFill>
              </a:endParaRPr>
            </a:p>
          </p:txBody>
        </p:sp>
        <p:sp>
          <p:nvSpPr>
            <p:cNvPr id="12" name="Rectangle 11"/>
            <p:cNvSpPr/>
            <p:nvPr userDrawn="1"/>
          </p:nvSpPr>
          <p:spPr>
            <a:xfrm>
              <a:off x="4108315" y="4301100"/>
              <a:ext cx="481912" cy="481912"/>
            </a:xfrm>
            <a:prstGeom prst="rect">
              <a:avLst/>
            </a:prstGeom>
            <a:solidFill>
              <a:srgbClr val="CB52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89"/>
              <a:endParaRPr lang="fr-FR" sz="1900">
                <a:solidFill>
                  <a:prstClr val="white"/>
                </a:solidFill>
              </a:endParaRPr>
            </a:p>
          </p:txBody>
        </p:sp>
      </p:grpSp>
      <p:sp>
        <p:nvSpPr>
          <p:cNvPr id="13" name="Title 1"/>
          <p:cNvSpPr>
            <a:spLocks noGrp="1"/>
          </p:cNvSpPr>
          <p:nvPr>
            <p:ph type="title"/>
          </p:nvPr>
        </p:nvSpPr>
        <p:spPr>
          <a:xfrm>
            <a:off x="5" y="1"/>
            <a:ext cx="9143999" cy="858416"/>
          </a:xfrm>
        </p:spPr>
        <p:txBody>
          <a:bodyPr/>
          <a:lstStyle/>
          <a:p>
            <a:r>
              <a:rPr lang="fr-FR"/>
              <a:t>Modifiez le style du titre</a:t>
            </a:r>
            <a:endParaRPr lang="en-US"/>
          </a:p>
        </p:txBody>
      </p:sp>
    </p:spTree>
    <p:extLst>
      <p:ext uri="{BB962C8B-B14F-4D97-AF65-F5344CB8AC3E}">
        <p14:creationId xmlns:p14="http://schemas.microsoft.com/office/powerpoint/2010/main" val="381194861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_Titre &amp; contenu vert avec 1 carré">
    <p:spTree>
      <p:nvGrpSpPr>
        <p:cNvPr id="1" name=""/>
        <p:cNvGrpSpPr/>
        <p:nvPr/>
      </p:nvGrpSpPr>
      <p:grpSpPr>
        <a:xfrm>
          <a:off x="0" y="0"/>
          <a:ext cx="0" cy="0"/>
          <a:chOff x="0" y="0"/>
          <a:chExt cx="0" cy="0"/>
        </a:xfrm>
      </p:grpSpPr>
      <p:sp>
        <p:nvSpPr>
          <p:cNvPr id="3" name="Content Placeholder 2"/>
          <p:cNvSpPr>
            <a:spLocks noGrp="1"/>
          </p:cNvSpPr>
          <p:nvPr>
            <p:ph idx="1"/>
          </p:nvPr>
        </p:nvSpPr>
        <p:spPr>
          <a:xfrm>
            <a:off x="189690" y="1496293"/>
            <a:ext cx="5184610" cy="4508583"/>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p:cNvSpPr>
            <a:spLocks noGrp="1"/>
          </p:cNvSpPr>
          <p:nvPr>
            <p:ph type="dt" sz="half" idx="10"/>
          </p:nvPr>
        </p:nvSpPr>
        <p:spPr/>
        <p:txBody>
          <a:bodyPr/>
          <a:lstStyle/>
          <a:p>
            <a:r>
              <a:rPr lang="fr-FR"/>
              <a:t>6/21/2017</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solidFill>
                  <a:srgbClr val="2A6654"/>
                </a:solidFill>
              </a:rPr>
              <a:pPr/>
              <a:t>‹N°›</a:t>
            </a:fld>
            <a:endParaRPr lang="en-US">
              <a:solidFill>
                <a:srgbClr val="2A6654"/>
              </a:solidFill>
            </a:endParaRPr>
          </a:p>
        </p:txBody>
      </p:sp>
      <p:grpSp>
        <p:nvGrpSpPr>
          <p:cNvPr id="15" name="Groupe 14"/>
          <p:cNvGrpSpPr/>
          <p:nvPr userDrawn="1"/>
        </p:nvGrpSpPr>
        <p:grpSpPr>
          <a:xfrm>
            <a:off x="5537011" y="1638172"/>
            <a:ext cx="3275033" cy="4366711"/>
            <a:chOff x="4108315" y="4301100"/>
            <a:chExt cx="1747736" cy="1747736"/>
          </a:xfrm>
        </p:grpSpPr>
        <p:sp>
          <p:nvSpPr>
            <p:cNvPr id="9" name="Rectangle 8"/>
            <p:cNvSpPr/>
            <p:nvPr userDrawn="1"/>
          </p:nvSpPr>
          <p:spPr>
            <a:xfrm>
              <a:off x="4108315" y="4301100"/>
              <a:ext cx="1747736" cy="174773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89"/>
              <a:endParaRPr lang="fr-FR" sz="1900">
                <a:solidFill>
                  <a:prstClr val="white"/>
                </a:solidFill>
              </a:endParaRPr>
            </a:p>
          </p:txBody>
        </p:sp>
        <p:sp>
          <p:nvSpPr>
            <p:cNvPr id="12" name="Rectangle 11"/>
            <p:cNvSpPr/>
            <p:nvPr userDrawn="1"/>
          </p:nvSpPr>
          <p:spPr>
            <a:xfrm>
              <a:off x="4108315" y="4301100"/>
              <a:ext cx="481912" cy="481912"/>
            </a:xfrm>
            <a:prstGeom prst="rect">
              <a:avLst/>
            </a:prstGeom>
            <a:solidFill>
              <a:srgbClr val="CB52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89"/>
              <a:endParaRPr lang="fr-FR" sz="1900">
                <a:solidFill>
                  <a:prstClr val="white"/>
                </a:solidFill>
              </a:endParaRPr>
            </a:p>
          </p:txBody>
        </p:sp>
      </p:grpSp>
      <p:sp>
        <p:nvSpPr>
          <p:cNvPr id="10" name="Title 1"/>
          <p:cNvSpPr>
            <a:spLocks noGrp="1"/>
          </p:cNvSpPr>
          <p:nvPr>
            <p:ph type="title"/>
          </p:nvPr>
        </p:nvSpPr>
        <p:spPr>
          <a:xfrm>
            <a:off x="5" y="1"/>
            <a:ext cx="9143999" cy="858416"/>
          </a:xfrm>
        </p:spPr>
        <p:txBody>
          <a:bodyPr/>
          <a:lstStyle/>
          <a:p>
            <a:r>
              <a:rPr lang="fr-FR"/>
              <a:t>Modifiez le style du titre</a:t>
            </a:r>
            <a:endParaRPr lang="en-US"/>
          </a:p>
        </p:txBody>
      </p:sp>
    </p:spTree>
    <p:extLst>
      <p:ext uri="{BB962C8B-B14F-4D97-AF65-F5344CB8AC3E}">
        <p14:creationId xmlns:p14="http://schemas.microsoft.com/office/powerpoint/2010/main" val="179509520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2_3 contenus ver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a:p>
        </p:txBody>
      </p:sp>
      <p:sp>
        <p:nvSpPr>
          <p:cNvPr id="3" name="Content Placeholder 2"/>
          <p:cNvSpPr>
            <a:spLocks noGrp="1"/>
          </p:cNvSpPr>
          <p:nvPr>
            <p:ph sz="half" idx="1"/>
          </p:nvPr>
        </p:nvSpPr>
        <p:spPr>
          <a:xfrm>
            <a:off x="2808775" y="1496297"/>
            <a:ext cx="3059519" cy="4493029"/>
          </a:xfrm>
        </p:spPr>
        <p:txBody>
          <a:bodyPr/>
          <a:lstStyle>
            <a:lvl1pPr>
              <a:defRPr sz="2000"/>
            </a:lvl1pPr>
            <a:lvl2pPr>
              <a:defRPr sz="1900"/>
            </a:lvl2pPr>
            <a:lvl3pPr>
              <a:defRPr sz="1600"/>
            </a:lvl3pPr>
            <a:lvl4pPr>
              <a:defRPr sz="1500"/>
            </a:lvl4pPr>
            <a:lvl5pPr>
              <a:defRPr sz="1500"/>
            </a:lvl5pPr>
            <a:lvl6pPr>
              <a:defRPr sz="1500"/>
            </a:lvl6pPr>
            <a:lvl7pPr>
              <a:defRPr sz="1500"/>
            </a:lvl7pPr>
            <a:lvl8pPr>
              <a:defRPr sz="1500"/>
            </a:lvl8pPr>
            <a:lvl9pPr>
              <a:defRPr sz="15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Content Placeholder 3"/>
          <p:cNvSpPr>
            <a:spLocks noGrp="1"/>
          </p:cNvSpPr>
          <p:nvPr>
            <p:ph sz="half" idx="2"/>
          </p:nvPr>
        </p:nvSpPr>
        <p:spPr>
          <a:xfrm>
            <a:off x="6024174" y="1496296"/>
            <a:ext cx="3099622" cy="4493031"/>
          </a:xfrm>
        </p:spPr>
        <p:txBody>
          <a:bodyPr/>
          <a:lstStyle>
            <a:lvl1pPr>
              <a:defRPr sz="2000"/>
            </a:lvl1pPr>
            <a:lvl2pPr>
              <a:defRPr sz="1900"/>
            </a:lvl2pPr>
            <a:lvl3pPr>
              <a:defRPr sz="1600"/>
            </a:lvl3pPr>
            <a:lvl4pPr>
              <a:defRPr sz="1500"/>
            </a:lvl4pPr>
            <a:lvl5pPr>
              <a:defRPr sz="1500"/>
            </a:lvl5pPr>
            <a:lvl6pPr>
              <a:defRPr sz="1500"/>
            </a:lvl6pPr>
            <a:lvl7pPr>
              <a:defRPr sz="1500"/>
            </a:lvl7pPr>
            <a:lvl8pPr>
              <a:defRPr sz="1500"/>
            </a:lvl8pPr>
            <a:lvl9pPr>
              <a:defRPr sz="15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8" name="Date Placeholder 7"/>
          <p:cNvSpPr>
            <a:spLocks noGrp="1"/>
          </p:cNvSpPr>
          <p:nvPr>
            <p:ph type="dt" sz="half" idx="10"/>
          </p:nvPr>
        </p:nvSpPr>
        <p:spPr/>
        <p:txBody>
          <a:bodyPr/>
          <a:lstStyle/>
          <a:p>
            <a:r>
              <a:rPr lang="fr-FR"/>
              <a:t>6/21/2017</a:t>
            </a:r>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4FAB73BC-B049-4115-A692-8D63A059BFB8}" type="slidenum">
              <a:rPr lang="en-US" dirty="0">
                <a:solidFill>
                  <a:srgbClr val="2A6654"/>
                </a:solidFill>
              </a:rPr>
              <a:pPr/>
              <a:t>‹N°›</a:t>
            </a:fld>
            <a:endParaRPr lang="en-US">
              <a:solidFill>
                <a:srgbClr val="2A6654"/>
              </a:solidFill>
            </a:endParaRPr>
          </a:p>
        </p:txBody>
      </p:sp>
      <p:sp>
        <p:nvSpPr>
          <p:cNvPr id="11" name="Rectangle 10"/>
          <p:cNvSpPr/>
          <p:nvPr userDrawn="1"/>
        </p:nvSpPr>
        <p:spPr>
          <a:xfrm>
            <a:off x="5868291" y="1496297"/>
            <a:ext cx="155884" cy="4493029"/>
          </a:xfrm>
          <a:prstGeom prst="rect">
            <a:avLst/>
          </a:prstGeom>
          <a:solidFill>
            <a:srgbClr val="2A665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userDrawn="1"/>
        </p:nvSpPr>
        <p:spPr>
          <a:xfrm>
            <a:off x="2652888" y="1496297"/>
            <a:ext cx="155884" cy="4493029"/>
          </a:xfrm>
          <a:prstGeom prst="rect">
            <a:avLst/>
          </a:prstGeom>
          <a:solidFill>
            <a:srgbClr val="2A665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Content Placeholder 2"/>
          <p:cNvSpPr>
            <a:spLocks noGrp="1"/>
          </p:cNvSpPr>
          <p:nvPr>
            <p:ph sz="half" idx="13"/>
          </p:nvPr>
        </p:nvSpPr>
        <p:spPr>
          <a:xfrm>
            <a:off x="0" y="1496297"/>
            <a:ext cx="2632684" cy="4493029"/>
          </a:xfrm>
        </p:spPr>
        <p:txBody>
          <a:bodyPr/>
          <a:lstStyle>
            <a:lvl1pPr>
              <a:defRPr sz="2000"/>
            </a:lvl1pPr>
            <a:lvl2pPr>
              <a:defRPr sz="1900"/>
            </a:lvl2pPr>
            <a:lvl3pPr>
              <a:defRPr sz="1600"/>
            </a:lvl3pPr>
            <a:lvl4pPr>
              <a:defRPr sz="1500"/>
            </a:lvl4pPr>
            <a:lvl5pPr>
              <a:defRPr sz="1500"/>
            </a:lvl5pPr>
            <a:lvl6pPr>
              <a:defRPr sz="1500"/>
            </a:lvl6pPr>
            <a:lvl7pPr>
              <a:defRPr sz="1500"/>
            </a:lvl7pPr>
            <a:lvl8pPr>
              <a:defRPr sz="1500"/>
            </a:lvl8pPr>
            <a:lvl9pPr>
              <a:defRPr sz="15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Tree>
    <p:extLst>
      <p:ext uri="{BB962C8B-B14F-4D97-AF65-F5344CB8AC3E}">
        <p14:creationId xmlns:p14="http://schemas.microsoft.com/office/powerpoint/2010/main" val="168505976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_3 contenus vert clair">
    <p:spTree>
      <p:nvGrpSpPr>
        <p:cNvPr id="1" name=""/>
        <p:cNvGrpSpPr/>
        <p:nvPr/>
      </p:nvGrpSpPr>
      <p:grpSpPr>
        <a:xfrm>
          <a:off x="0" y="0"/>
          <a:ext cx="0" cy="0"/>
          <a:chOff x="0" y="0"/>
          <a:chExt cx="0" cy="0"/>
        </a:xfrm>
      </p:grpSpPr>
      <p:sp>
        <p:nvSpPr>
          <p:cNvPr id="14" name="Rectangle 13"/>
          <p:cNvSpPr/>
          <p:nvPr userDrawn="1"/>
        </p:nvSpPr>
        <p:spPr>
          <a:xfrm>
            <a:off x="0" y="2"/>
            <a:ext cx="9144000" cy="858417"/>
          </a:xfrm>
          <a:prstGeom prst="rect">
            <a:avLst/>
          </a:prstGeom>
          <a:solidFill>
            <a:srgbClr val="C4D60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fr-FR"/>
              <a:t>Modifiez le style du titre</a:t>
            </a:r>
            <a:endParaRPr lang="en-US"/>
          </a:p>
        </p:txBody>
      </p:sp>
      <p:sp>
        <p:nvSpPr>
          <p:cNvPr id="3" name="Content Placeholder 2"/>
          <p:cNvSpPr>
            <a:spLocks noGrp="1"/>
          </p:cNvSpPr>
          <p:nvPr>
            <p:ph sz="half" idx="1"/>
          </p:nvPr>
        </p:nvSpPr>
        <p:spPr>
          <a:xfrm>
            <a:off x="2808775" y="1496297"/>
            <a:ext cx="3059519" cy="4493029"/>
          </a:xfrm>
        </p:spPr>
        <p:txBody>
          <a:bodyPr/>
          <a:lstStyle>
            <a:lvl1pPr>
              <a:defRPr sz="2000"/>
            </a:lvl1pPr>
            <a:lvl2pPr>
              <a:defRPr sz="1900"/>
            </a:lvl2pPr>
            <a:lvl3pPr>
              <a:defRPr sz="1600"/>
            </a:lvl3pPr>
            <a:lvl4pPr>
              <a:defRPr sz="1500"/>
            </a:lvl4pPr>
            <a:lvl5pPr>
              <a:defRPr sz="1500"/>
            </a:lvl5pPr>
            <a:lvl6pPr>
              <a:defRPr sz="1500"/>
            </a:lvl6pPr>
            <a:lvl7pPr>
              <a:defRPr sz="1500"/>
            </a:lvl7pPr>
            <a:lvl8pPr>
              <a:defRPr sz="1500"/>
            </a:lvl8pPr>
            <a:lvl9pPr>
              <a:defRPr sz="15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Content Placeholder 3"/>
          <p:cNvSpPr>
            <a:spLocks noGrp="1"/>
          </p:cNvSpPr>
          <p:nvPr>
            <p:ph sz="half" idx="2"/>
          </p:nvPr>
        </p:nvSpPr>
        <p:spPr>
          <a:xfrm>
            <a:off x="6024174" y="1496296"/>
            <a:ext cx="3099622" cy="4493031"/>
          </a:xfrm>
        </p:spPr>
        <p:txBody>
          <a:bodyPr/>
          <a:lstStyle>
            <a:lvl1pPr>
              <a:defRPr sz="2000"/>
            </a:lvl1pPr>
            <a:lvl2pPr>
              <a:defRPr sz="1900"/>
            </a:lvl2pPr>
            <a:lvl3pPr>
              <a:defRPr sz="1600"/>
            </a:lvl3pPr>
            <a:lvl4pPr>
              <a:defRPr sz="1500"/>
            </a:lvl4pPr>
            <a:lvl5pPr>
              <a:defRPr sz="1500"/>
            </a:lvl5pPr>
            <a:lvl6pPr>
              <a:defRPr sz="1500"/>
            </a:lvl6pPr>
            <a:lvl7pPr>
              <a:defRPr sz="1500"/>
            </a:lvl7pPr>
            <a:lvl8pPr>
              <a:defRPr sz="1500"/>
            </a:lvl8pPr>
            <a:lvl9pPr>
              <a:defRPr sz="15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8" name="Date Placeholder 7"/>
          <p:cNvSpPr>
            <a:spLocks noGrp="1"/>
          </p:cNvSpPr>
          <p:nvPr>
            <p:ph type="dt" sz="half" idx="10"/>
          </p:nvPr>
        </p:nvSpPr>
        <p:spPr/>
        <p:txBody>
          <a:bodyPr/>
          <a:lstStyle/>
          <a:p>
            <a:r>
              <a:rPr lang="fr-FR"/>
              <a:t>6/21/2017</a:t>
            </a:r>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4FAB73BC-B049-4115-A692-8D63A059BFB8}" type="slidenum">
              <a:rPr lang="en-US" dirty="0">
                <a:solidFill>
                  <a:srgbClr val="2A6654"/>
                </a:solidFill>
              </a:rPr>
              <a:pPr/>
              <a:t>‹N°›</a:t>
            </a:fld>
            <a:endParaRPr lang="en-US">
              <a:solidFill>
                <a:srgbClr val="2A6654"/>
              </a:solidFill>
            </a:endParaRPr>
          </a:p>
        </p:txBody>
      </p:sp>
      <p:sp>
        <p:nvSpPr>
          <p:cNvPr id="11" name="Rectangle 10"/>
          <p:cNvSpPr/>
          <p:nvPr userDrawn="1"/>
        </p:nvSpPr>
        <p:spPr>
          <a:xfrm>
            <a:off x="5868291" y="1496297"/>
            <a:ext cx="155884" cy="4493029"/>
          </a:xfrm>
          <a:prstGeom prst="rect">
            <a:avLst/>
          </a:prstGeom>
          <a:solidFill>
            <a:srgbClr val="C4D60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userDrawn="1"/>
        </p:nvSpPr>
        <p:spPr>
          <a:xfrm>
            <a:off x="2652888" y="1496297"/>
            <a:ext cx="155884" cy="4493029"/>
          </a:xfrm>
          <a:prstGeom prst="rect">
            <a:avLst/>
          </a:prstGeom>
          <a:solidFill>
            <a:srgbClr val="C4D60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Content Placeholder 2"/>
          <p:cNvSpPr>
            <a:spLocks noGrp="1"/>
          </p:cNvSpPr>
          <p:nvPr>
            <p:ph sz="half" idx="13"/>
          </p:nvPr>
        </p:nvSpPr>
        <p:spPr>
          <a:xfrm>
            <a:off x="0" y="1496297"/>
            <a:ext cx="2632684" cy="4493029"/>
          </a:xfrm>
        </p:spPr>
        <p:txBody>
          <a:bodyPr/>
          <a:lstStyle>
            <a:lvl1pPr>
              <a:defRPr sz="2000"/>
            </a:lvl1pPr>
            <a:lvl2pPr>
              <a:defRPr sz="1900"/>
            </a:lvl2pPr>
            <a:lvl3pPr>
              <a:defRPr sz="1600"/>
            </a:lvl3pPr>
            <a:lvl4pPr>
              <a:defRPr sz="1500"/>
            </a:lvl4pPr>
            <a:lvl5pPr>
              <a:defRPr sz="1500"/>
            </a:lvl5pPr>
            <a:lvl6pPr>
              <a:defRPr sz="1500"/>
            </a:lvl6pPr>
            <a:lvl7pPr>
              <a:defRPr sz="1500"/>
            </a:lvl7pPr>
            <a:lvl8pPr>
              <a:defRPr sz="1500"/>
            </a:lvl8pPr>
            <a:lvl9pPr>
              <a:defRPr sz="15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Tree>
    <p:extLst>
      <p:ext uri="{BB962C8B-B14F-4D97-AF65-F5344CB8AC3E}">
        <p14:creationId xmlns:p14="http://schemas.microsoft.com/office/powerpoint/2010/main" val="18942653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Titre principal 2">
    <p:spTree>
      <p:nvGrpSpPr>
        <p:cNvPr id="1" name=""/>
        <p:cNvGrpSpPr/>
        <p:nvPr/>
      </p:nvGrpSpPr>
      <p:grpSpPr>
        <a:xfrm>
          <a:off x="0" y="0"/>
          <a:ext cx="0" cy="0"/>
          <a:chOff x="0" y="0"/>
          <a:chExt cx="0" cy="0"/>
        </a:xfrm>
      </p:grpSpPr>
      <p:sp>
        <p:nvSpPr>
          <p:cNvPr id="7" name="Rectangle 6"/>
          <p:cNvSpPr/>
          <p:nvPr/>
        </p:nvSpPr>
        <p:spPr>
          <a:xfrm>
            <a:off x="1" y="866601"/>
            <a:ext cx="6856214" cy="5215603"/>
          </a:xfrm>
          <a:prstGeom prst="rect">
            <a:avLst/>
          </a:prstGeom>
          <a:solidFill>
            <a:srgbClr val="CB521C"/>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6952699" y="866601"/>
            <a:ext cx="2193989" cy="5215603"/>
          </a:xfrm>
          <a:prstGeom prst="rect">
            <a:avLst/>
          </a:prstGeom>
          <a:solidFill>
            <a:srgbClr val="2A665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74074" y="1298448"/>
            <a:ext cx="6289964" cy="3255264"/>
          </a:xfrm>
        </p:spPr>
        <p:txBody>
          <a:bodyPr anchor="b">
            <a:normAutofit/>
          </a:bodyPr>
          <a:lstStyle>
            <a:lvl1pPr algn="l">
              <a:defRPr sz="5900" spc="-100" baseline="0">
                <a:solidFill>
                  <a:srgbClr val="FFFFFF"/>
                </a:solidFill>
              </a:defRPr>
            </a:lvl1pPr>
          </a:lstStyle>
          <a:p>
            <a:r>
              <a:rPr lang="fr-FR"/>
              <a:t>Modifiez le style du titre</a:t>
            </a:r>
            <a:endParaRPr lang="en-US"/>
          </a:p>
        </p:txBody>
      </p:sp>
      <p:sp>
        <p:nvSpPr>
          <p:cNvPr id="3" name="Subtitle 2"/>
          <p:cNvSpPr>
            <a:spLocks noGrp="1"/>
          </p:cNvSpPr>
          <p:nvPr>
            <p:ph type="subTitle" idx="1"/>
          </p:nvPr>
        </p:nvSpPr>
        <p:spPr>
          <a:xfrm>
            <a:off x="372307" y="4670247"/>
            <a:ext cx="6315902" cy="914400"/>
          </a:xfrm>
        </p:spPr>
        <p:txBody>
          <a:bodyPr anchor="t">
            <a:normAutofit/>
          </a:bodyPr>
          <a:lstStyle>
            <a:lvl1pPr marL="0" indent="0" algn="l">
              <a:buNone/>
              <a:defRPr sz="2300" cap="none" spc="0" baseline="0">
                <a:solidFill>
                  <a:srgbClr val="2A6654"/>
                </a:solidFill>
              </a:defRPr>
            </a:lvl1pPr>
            <a:lvl2pPr marL="457189" indent="0" algn="ctr">
              <a:buNone/>
              <a:defRPr sz="2300"/>
            </a:lvl2pPr>
            <a:lvl3pPr marL="914377" indent="0" algn="ctr">
              <a:buNone/>
              <a:defRPr sz="2300"/>
            </a:lvl3pPr>
            <a:lvl4pPr marL="1371566" indent="0" algn="ctr">
              <a:buNone/>
              <a:defRPr sz="2000"/>
            </a:lvl4pPr>
            <a:lvl5pPr marL="1828754" indent="0" algn="ctr">
              <a:buNone/>
              <a:defRPr sz="2000"/>
            </a:lvl5pPr>
            <a:lvl6pPr marL="2285943" indent="0" algn="ctr">
              <a:buNone/>
              <a:defRPr sz="2000"/>
            </a:lvl6pPr>
            <a:lvl7pPr marL="2743131" indent="0" algn="ctr">
              <a:buNone/>
              <a:defRPr sz="2000"/>
            </a:lvl7pPr>
            <a:lvl8pPr marL="3200320" indent="0" algn="ctr">
              <a:buNone/>
              <a:defRPr sz="2000"/>
            </a:lvl8pPr>
            <a:lvl9pPr marL="3657509" indent="0" algn="ctr">
              <a:buNone/>
              <a:defRPr sz="2000"/>
            </a:lvl9pPr>
          </a:lstStyle>
          <a:p>
            <a:r>
              <a:rPr lang="fr-FR"/>
              <a:t>Modifiez le style des sous-titres du masque</a:t>
            </a:r>
            <a:endParaRPr lang="en-US"/>
          </a:p>
        </p:txBody>
      </p:sp>
      <p:sp>
        <p:nvSpPr>
          <p:cNvPr id="4" name="Date Placeholder 3"/>
          <p:cNvSpPr>
            <a:spLocks noGrp="1"/>
          </p:cNvSpPr>
          <p:nvPr>
            <p:ph type="dt" sz="half" idx="10"/>
          </p:nvPr>
        </p:nvSpPr>
        <p:spPr/>
        <p:txBody>
          <a:bodyPr/>
          <a:lstStyle/>
          <a:p>
            <a:r>
              <a:rPr lang="fr-FR"/>
              <a:t>6/21/2017</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solidFill>
                  <a:srgbClr val="2A6654"/>
                </a:solidFill>
              </a:rPr>
              <a:pPr/>
              <a:t>‹N°›</a:t>
            </a:fld>
            <a:endParaRPr lang="en-US">
              <a:solidFill>
                <a:srgbClr val="2A6654"/>
              </a:solidFill>
            </a:endParaRPr>
          </a:p>
        </p:txBody>
      </p:sp>
      <p:pic>
        <p:nvPicPr>
          <p:cNvPr id="13" name="Imag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230" y="6082862"/>
            <a:ext cx="1454870" cy="774485"/>
          </a:xfrm>
          <a:prstGeom prst="rect">
            <a:avLst/>
          </a:prstGeom>
        </p:spPr>
      </p:pic>
    </p:spTree>
    <p:extLst>
      <p:ext uri="{BB962C8B-B14F-4D97-AF65-F5344CB8AC3E}">
        <p14:creationId xmlns:p14="http://schemas.microsoft.com/office/powerpoint/2010/main" val="304573683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_3 contenus orange">
    <p:spTree>
      <p:nvGrpSpPr>
        <p:cNvPr id="1" name=""/>
        <p:cNvGrpSpPr/>
        <p:nvPr/>
      </p:nvGrpSpPr>
      <p:grpSpPr>
        <a:xfrm>
          <a:off x="0" y="0"/>
          <a:ext cx="0" cy="0"/>
          <a:chOff x="0" y="0"/>
          <a:chExt cx="0" cy="0"/>
        </a:xfrm>
      </p:grpSpPr>
      <p:sp>
        <p:nvSpPr>
          <p:cNvPr id="14" name="Rectangle 13"/>
          <p:cNvSpPr/>
          <p:nvPr userDrawn="1"/>
        </p:nvSpPr>
        <p:spPr>
          <a:xfrm>
            <a:off x="0" y="2"/>
            <a:ext cx="9144000" cy="858417"/>
          </a:xfrm>
          <a:prstGeom prst="rect">
            <a:avLst/>
          </a:prstGeom>
          <a:solidFill>
            <a:srgbClr val="CB521C"/>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fr-FR"/>
              <a:t>Modifiez le style du titre</a:t>
            </a:r>
            <a:endParaRPr lang="en-US"/>
          </a:p>
        </p:txBody>
      </p:sp>
      <p:sp>
        <p:nvSpPr>
          <p:cNvPr id="3" name="Content Placeholder 2"/>
          <p:cNvSpPr>
            <a:spLocks noGrp="1"/>
          </p:cNvSpPr>
          <p:nvPr>
            <p:ph sz="half" idx="1"/>
          </p:nvPr>
        </p:nvSpPr>
        <p:spPr>
          <a:xfrm>
            <a:off x="2808775" y="1496297"/>
            <a:ext cx="3059519" cy="4493029"/>
          </a:xfrm>
        </p:spPr>
        <p:txBody>
          <a:bodyPr/>
          <a:lstStyle>
            <a:lvl1pPr>
              <a:defRPr sz="2000"/>
            </a:lvl1pPr>
            <a:lvl2pPr>
              <a:defRPr sz="1900"/>
            </a:lvl2pPr>
            <a:lvl3pPr>
              <a:defRPr sz="1600"/>
            </a:lvl3pPr>
            <a:lvl4pPr>
              <a:defRPr sz="1500"/>
            </a:lvl4pPr>
            <a:lvl5pPr>
              <a:defRPr sz="1500"/>
            </a:lvl5pPr>
            <a:lvl6pPr>
              <a:defRPr sz="1500"/>
            </a:lvl6pPr>
            <a:lvl7pPr>
              <a:defRPr sz="1500"/>
            </a:lvl7pPr>
            <a:lvl8pPr>
              <a:defRPr sz="1500"/>
            </a:lvl8pPr>
            <a:lvl9pPr>
              <a:defRPr sz="15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Content Placeholder 3"/>
          <p:cNvSpPr>
            <a:spLocks noGrp="1"/>
          </p:cNvSpPr>
          <p:nvPr>
            <p:ph sz="half" idx="2"/>
          </p:nvPr>
        </p:nvSpPr>
        <p:spPr>
          <a:xfrm>
            <a:off x="6024174" y="1496296"/>
            <a:ext cx="3099622" cy="4493031"/>
          </a:xfrm>
        </p:spPr>
        <p:txBody>
          <a:bodyPr/>
          <a:lstStyle>
            <a:lvl1pPr>
              <a:defRPr sz="2000"/>
            </a:lvl1pPr>
            <a:lvl2pPr>
              <a:defRPr sz="1900"/>
            </a:lvl2pPr>
            <a:lvl3pPr>
              <a:defRPr sz="1600"/>
            </a:lvl3pPr>
            <a:lvl4pPr>
              <a:defRPr sz="1500"/>
            </a:lvl4pPr>
            <a:lvl5pPr>
              <a:defRPr sz="1500"/>
            </a:lvl5pPr>
            <a:lvl6pPr>
              <a:defRPr sz="1500"/>
            </a:lvl6pPr>
            <a:lvl7pPr>
              <a:defRPr sz="1500"/>
            </a:lvl7pPr>
            <a:lvl8pPr>
              <a:defRPr sz="1500"/>
            </a:lvl8pPr>
            <a:lvl9pPr>
              <a:defRPr sz="15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8" name="Date Placeholder 7"/>
          <p:cNvSpPr>
            <a:spLocks noGrp="1"/>
          </p:cNvSpPr>
          <p:nvPr>
            <p:ph type="dt" sz="half" idx="10"/>
          </p:nvPr>
        </p:nvSpPr>
        <p:spPr/>
        <p:txBody>
          <a:bodyPr/>
          <a:lstStyle/>
          <a:p>
            <a:r>
              <a:rPr lang="fr-FR"/>
              <a:t>6/21/2017</a:t>
            </a:r>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4FAB73BC-B049-4115-A692-8D63A059BFB8}" type="slidenum">
              <a:rPr lang="en-US" dirty="0">
                <a:solidFill>
                  <a:srgbClr val="2A6654"/>
                </a:solidFill>
              </a:rPr>
              <a:pPr/>
              <a:t>‹N°›</a:t>
            </a:fld>
            <a:endParaRPr lang="en-US">
              <a:solidFill>
                <a:srgbClr val="2A6654"/>
              </a:solidFill>
            </a:endParaRPr>
          </a:p>
        </p:txBody>
      </p:sp>
      <p:sp>
        <p:nvSpPr>
          <p:cNvPr id="11" name="Rectangle 10"/>
          <p:cNvSpPr/>
          <p:nvPr userDrawn="1"/>
        </p:nvSpPr>
        <p:spPr>
          <a:xfrm>
            <a:off x="5868291" y="1496297"/>
            <a:ext cx="155884" cy="4493029"/>
          </a:xfrm>
          <a:prstGeom prst="rect">
            <a:avLst/>
          </a:prstGeom>
          <a:solidFill>
            <a:srgbClr val="CB521C"/>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userDrawn="1"/>
        </p:nvSpPr>
        <p:spPr>
          <a:xfrm>
            <a:off x="2652888" y="1496297"/>
            <a:ext cx="155884" cy="4493029"/>
          </a:xfrm>
          <a:prstGeom prst="rect">
            <a:avLst/>
          </a:prstGeom>
          <a:solidFill>
            <a:srgbClr val="CB521C"/>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Content Placeholder 2"/>
          <p:cNvSpPr>
            <a:spLocks noGrp="1"/>
          </p:cNvSpPr>
          <p:nvPr>
            <p:ph sz="half" idx="13"/>
          </p:nvPr>
        </p:nvSpPr>
        <p:spPr>
          <a:xfrm>
            <a:off x="0" y="1496297"/>
            <a:ext cx="2632684" cy="4493029"/>
          </a:xfrm>
        </p:spPr>
        <p:txBody>
          <a:bodyPr/>
          <a:lstStyle>
            <a:lvl1pPr>
              <a:defRPr sz="2000"/>
            </a:lvl1pPr>
            <a:lvl2pPr>
              <a:defRPr sz="1900"/>
            </a:lvl2pPr>
            <a:lvl3pPr>
              <a:defRPr sz="1600"/>
            </a:lvl3pPr>
            <a:lvl4pPr>
              <a:defRPr sz="1500"/>
            </a:lvl4pPr>
            <a:lvl5pPr>
              <a:defRPr sz="1500"/>
            </a:lvl5pPr>
            <a:lvl6pPr>
              <a:defRPr sz="1500"/>
            </a:lvl6pPr>
            <a:lvl7pPr>
              <a:defRPr sz="1500"/>
            </a:lvl7pPr>
            <a:lvl8pPr>
              <a:defRPr sz="1500"/>
            </a:lvl8pPr>
            <a:lvl9pPr>
              <a:defRPr sz="15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Tree>
    <p:extLst>
      <p:ext uri="{BB962C8B-B14F-4D97-AF65-F5344CB8AC3E}">
        <p14:creationId xmlns:p14="http://schemas.microsoft.com/office/powerpoint/2010/main" val="162501451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_Vid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r>
              <a:rPr lang="fr-FR"/>
              <a:t>6/21/2017</a:t>
            </a:r>
            <a:endParaRPr lang="en-US"/>
          </a:p>
        </p:txBody>
      </p:sp>
      <p:sp>
        <p:nvSpPr>
          <p:cNvPr id="4" name="Espace réservé du pied de page 3"/>
          <p:cNvSpPr>
            <a:spLocks noGrp="1"/>
          </p:cNvSpPr>
          <p:nvPr>
            <p:ph type="ftr" sz="quarter" idx="11"/>
          </p:nvPr>
        </p:nvSpPr>
        <p:spPr/>
        <p:txBody>
          <a:bodyPr/>
          <a:lstStyle/>
          <a:p>
            <a:endParaRPr lang="en-US"/>
          </a:p>
        </p:txBody>
      </p:sp>
      <p:sp>
        <p:nvSpPr>
          <p:cNvPr id="5" name="Espace réservé du numéro de diapositive 4"/>
          <p:cNvSpPr>
            <a:spLocks noGrp="1"/>
          </p:cNvSpPr>
          <p:nvPr>
            <p:ph type="sldNum" sz="quarter" idx="12"/>
          </p:nvPr>
        </p:nvSpPr>
        <p:spPr/>
        <p:txBody>
          <a:bodyPr/>
          <a:lstStyle/>
          <a:p>
            <a:fld id="{4FAB73BC-B049-4115-A692-8D63A059BFB8}" type="slidenum">
              <a:rPr lang="en-US" smtClean="0">
                <a:solidFill>
                  <a:srgbClr val="2A6654"/>
                </a:solidFill>
              </a:rPr>
              <a:pPr/>
              <a:t>‹N°›</a:t>
            </a:fld>
            <a:endParaRPr lang="en-US">
              <a:solidFill>
                <a:srgbClr val="2A6654"/>
              </a:solidFill>
            </a:endParaRPr>
          </a:p>
        </p:txBody>
      </p:sp>
    </p:spTree>
    <p:extLst>
      <p:ext uri="{BB962C8B-B14F-4D97-AF65-F5344CB8AC3E}">
        <p14:creationId xmlns:p14="http://schemas.microsoft.com/office/powerpoint/2010/main" val="206754047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_Disposition personnalisé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r>
              <a:rPr lang="fr-FR"/>
              <a:t>6/21/2017</a:t>
            </a:r>
            <a:endParaRPr lang="en-US"/>
          </a:p>
        </p:txBody>
      </p:sp>
      <p:sp>
        <p:nvSpPr>
          <p:cNvPr id="4" name="Espace réservé du pied de page 3"/>
          <p:cNvSpPr>
            <a:spLocks noGrp="1"/>
          </p:cNvSpPr>
          <p:nvPr>
            <p:ph type="ftr" sz="quarter" idx="11"/>
          </p:nvPr>
        </p:nvSpPr>
        <p:spPr/>
        <p:txBody>
          <a:bodyPr/>
          <a:lstStyle/>
          <a:p>
            <a:endParaRPr lang="en-US"/>
          </a:p>
        </p:txBody>
      </p:sp>
      <p:sp>
        <p:nvSpPr>
          <p:cNvPr id="5" name="Espace réservé du numéro de diapositive 4"/>
          <p:cNvSpPr>
            <a:spLocks noGrp="1"/>
          </p:cNvSpPr>
          <p:nvPr>
            <p:ph type="sldNum" sz="quarter" idx="12"/>
          </p:nvPr>
        </p:nvSpPr>
        <p:spPr/>
        <p:txBody>
          <a:bodyPr/>
          <a:lstStyle/>
          <a:p>
            <a:fld id="{4FAB73BC-B049-4115-A692-8D63A059BFB8}" type="slidenum">
              <a:rPr lang="en-US" smtClean="0">
                <a:solidFill>
                  <a:srgbClr val="2A6654"/>
                </a:solidFill>
              </a:rPr>
              <a:pPr/>
              <a:t>‹N°›</a:t>
            </a:fld>
            <a:endParaRPr lang="en-US">
              <a:solidFill>
                <a:srgbClr val="2A6654"/>
              </a:solidFill>
            </a:endParaRPr>
          </a:p>
        </p:txBody>
      </p:sp>
    </p:spTree>
    <p:extLst>
      <p:ext uri="{BB962C8B-B14F-4D97-AF65-F5344CB8AC3E}">
        <p14:creationId xmlns:p14="http://schemas.microsoft.com/office/powerpoint/2010/main" val="307195997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2_Sous rubrique light 1">
    <p:spTree>
      <p:nvGrpSpPr>
        <p:cNvPr id="1" name=""/>
        <p:cNvGrpSpPr/>
        <p:nvPr/>
      </p:nvGrpSpPr>
      <p:grpSpPr>
        <a:xfrm>
          <a:off x="0" y="0"/>
          <a:ext cx="0" cy="0"/>
          <a:chOff x="0" y="0"/>
          <a:chExt cx="0" cy="0"/>
        </a:xfrm>
      </p:grpSpPr>
      <p:sp>
        <p:nvSpPr>
          <p:cNvPr id="3" name="Content Placeholder 2"/>
          <p:cNvSpPr>
            <a:spLocks noGrp="1"/>
          </p:cNvSpPr>
          <p:nvPr>
            <p:ph idx="1"/>
          </p:nvPr>
        </p:nvSpPr>
        <p:spPr>
          <a:xfrm>
            <a:off x="2900934" y="961056"/>
            <a:ext cx="6243066" cy="5028267"/>
          </a:xfrm>
        </p:spPr>
        <p:txBody>
          <a:bodyPr/>
          <a:lstStyle>
            <a:lvl1pPr>
              <a:defRPr sz="2000"/>
            </a:lvl1pPr>
            <a:lvl2pPr>
              <a:defRPr sz="1900"/>
            </a:lvl2pPr>
            <a:lvl3pPr>
              <a:defRPr sz="1600"/>
            </a:lvl3pPr>
            <a:lvl4pPr>
              <a:defRPr sz="1500"/>
            </a:lvl4pPr>
            <a:lvl5pPr>
              <a:defRPr sz="1500"/>
            </a:lvl5pPr>
            <a:lvl6pPr>
              <a:defRPr sz="1500"/>
            </a:lvl6pPr>
            <a:lvl7pPr>
              <a:defRPr sz="1500"/>
            </a:lvl7pPr>
            <a:lvl8pPr>
              <a:defRPr sz="1500"/>
            </a:lvl8pPr>
            <a:lvl9pPr>
              <a:defRPr sz="15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8" name="Date Placeholder 7"/>
          <p:cNvSpPr>
            <a:spLocks noGrp="1"/>
          </p:cNvSpPr>
          <p:nvPr>
            <p:ph type="dt" sz="half" idx="10"/>
          </p:nvPr>
        </p:nvSpPr>
        <p:spPr/>
        <p:txBody>
          <a:bodyPr/>
          <a:lstStyle/>
          <a:p>
            <a:r>
              <a:rPr lang="fr-FR"/>
              <a:t>6/21/2017</a:t>
            </a:r>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4FAB73BC-B049-4115-A692-8D63A059BFB8}" type="slidenum">
              <a:rPr lang="en-US" dirty="0">
                <a:solidFill>
                  <a:srgbClr val="2A6654"/>
                </a:solidFill>
              </a:rPr>
              <a:pPr/>
              <a:t>‹N°›</a:t>
            </a:fld>
            <a:endParaRPr lang="en-US">
              <a:solidFill>
                <a:srgbClr val="2A6654"/>
              </a:solidFill>
            </a:endParaRPr>
          </a:p>
        </p:txBody>
      </p:sp>
      <p:sp>
        <p:nvSpPr>
          <p:cNvPr id="11" name="Rectangle 10"/>
          <p:cNvSpPr/>
          <p:nvPr userDrawn="1"/>
        </p:nvSpPr>
        <p:spPr>
          <a:xfrm>
            <a:off x="6" y="961056"/>
            <a:ext cx="2900935" cy="5028267"/>
          </a:xfrm>
          <a:prstGeom prst="rect">
            <a:avLst/>
          </a:prstGeom>
          <a:noFill/>
          <a:ln w="38100">
            <a:solidFill>
              <a:srgbClr val="C4D600"/>
            </a:solidFill>
          </a:ln>
        </p:spPr>
        <p:style>
          <a:lnRef idx="2">
            <a:schemeClr val="accent1">
              <a:shade val="50000"/>
            </a:schemeClr>
          </a:lnRef>
          <a:fillRef idx="1">
            <a:schemeClr val="accent1"/>
          </a:fillRef>
          <a:effectRef idx="0">
            <a:schemeClr val="accent1"/>
          </a:effectRef>
          <a:fontRef idx="minor">
            <a:schemeClr val="lt1"/>
          </a:fontRef>
        </p:style>
      </p:sp>
      <p:sp>
        <p:nvSpPr>
          <p:cNvPr id="12" name="Title 1"/>
          <p:cNvSpPr>
            <a:spLocks noGrp="1"/>
          </p:cNvSpPr>
          <p:nvPr>
            <p:ph type="title"/>
          </p:nvPr>
        </p:nvSpPr>
        <p:spPr>
          <a:xfrm>
            <a:off x="7" y="1"/>
            <a:ext cx="9143999" cy="858416"/>
          </a:xfrm>
        </p:spPr>
        <p:txBody>
          <a:bodyPr/>
          <a:lstStyle/>
          <a:p>
            <a:r>
              <a:rPr lang="fr-FR"/>
              <a:t>Modifiez le style du titre</a:t>
            </a:r>
            <a:endParaRPr lang="en-US"/>
          </a:p>
        </p:txBody>
      </p:sp>
    </p:spTree>
    <p:extLst>
      <p:ext uri="{BB962C8B-B14F-4D97-AF65-F5344CB8AC3E}">
        <p14:creationId xmlns:p14="http://schemas.microsoft.com/office/powerpoint/2010/main" val="35953747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2_Sous rubrique light 2">
    <p:spTree>
      <p:nvGrpSpPr>
        <p:cNvPr id="1" name=""/>
        <p:cNvGrpSpPr/>
        <p:nvPr/>
      </p:nvGrpSpPr>
      <p:grpSpPr>
        <a:xfrm>
          <a:off x="0" y="0"/>
          <a:ext cx="0" cy="0"/>
          <a:chOff x="0" y="0"/>
          <a:chExt cx="0" cy="0"/>
        </a:xfrm>
      </p:grpSpPr>
      <p:sp>
        <p:nvSpPr>
          <p:cNvPr id="3" name="Content Placeholder 2"/>
          <p:cNvSpPr>
            <a:spLocks noGrp="1"/>
          </p:cNvSpPr>
          <p:nvPr>
            <p:ph idx="1"/>
          </p:nvPr>
        </p:nvSpPr>
        <p:spPr>
          <a:xfrm>
            <a:off x="2900934" y="961056"/>
            <a:ext cx="6243066" cy="5028267"/>
          </a:xfrm>
        </p:spPr>
        <p:txBody>
          <a:bodyPr/>
          <a:lstStyle>
            <a:lvl1pPr>
              <a:defRPr sz="2000"/>
            </a:lvl1pPr>
            <a:lvl2pPr>
              <a:defRPr sz="1900"/>
            </a:lvl2pPr>
            <a:lvl3pPr>
              <a:defRPr sz="1600"/>
            </a:lvl3pPr>
            <a:lvl4pPr>
              <a:defRPr sz="1500"/>
            </a:lvl4pPr>
            <a:lvl5pPr>
              <a:defRPr sz="1500"/>
            </a:lvl5pPr>
            <a:lvl6pPr>
              <a:defRPr sz="1500"/>
            </a:lvl6pPr>
            <a:lvl7pPr>
              <a:defRPr sz="1500"/>
            </a:lvl7pPr>
            <a:lvl8pPr>
              <a:defRPr sz="1500"/>
            </a:lvl8pPr>
            <a:lvl9pPr>
              <a:defRPr sz="15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8" name="Date Placeholder 7"/>
          <p:cNvSpPr>
            <a:spLocks noGrp="1"/>
          </p:cNvSpPr>
          <p:nvPr>
            <p:ph type="dt" sz="half" idx="10"/>
          </p:nvPr>
        </p:nvSpPr>
        <p:spPr/>
        <p:txBody>
          <a:bodyPr/>
          <a:lstStyle/>
          <a:p>
            <a:r>
              <a:rPr lang="fr-FR"/>
              <a:t>6/21/2017</a:t>
            </a:r>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4FAB73BC-B049-4115-A692-8D63A059BFB8}" type="slidenum">
              <a:rPr lang="en-US" dirty="0">
                <a:solidFill>
                  <a:srgbClr val="2A6654"/>
                </a:solidFill>
              </a:rPr>
              <a:pPr/>
              <a:t>‹N°›</a:t>
            </a:fld>
            <a:endParaRPr lang="en-US">
              <a:solidFill>
                <a:srgbClr val="2A6654"/>
              </a:solidFill>
            </a:endParaRPr>
          </a:p>
        </p:txBody>
      </p:sp>
      <p:sp>
        <p:nvSpPr>
          <p:cNvPr id="11" name="Rectangle 10"/>
          <p:cNvSpPr/>
          <p:nvPr userDrawn="1"/>
        </p:nvSpPr>
        <p:spPr>
          <a:xfrm>
            <a:off x="6" y="961056"/>
            <a:ext cx="2900935" cy="5028267"/>
          </a:xfrm>
          <a:prstGeom prst="rect">
            <a:avLst/>
          </a:prstGeom>
          <a:noFill/>
          <a:ln w="38100">
            <a:solidFill>
              <a:srgbClr val="CB521C"/>
            </a:solidFill>
          </a:ln>
        </p:spPr>
        <p:style>
          <a:lnRef idx="2">
            <a:schemeClr val="accent1">
              <a:shade val="50000"/>
            </a:schemeClr>
          </a:lnRef>
          <a:fillRef idx="1">
            <a:schemeClr val="accent1"/>
          </a:fillRef>
          <a:effectRef idx="0">
            <a:schemeClr val="accent1"/>
          </a:effectRef>
          <a:fontRef idx="minor">
            <a:schemeClr val="lt1"/>
          </a:fontRef>
        </p:style>
      </p:sp>
      <p:sp>
        <p:nvSpPr>
          <p:cNvPr id="12" name="Title 1"/>
          <p:cNvSpPr>
            <a:spLocks noGrp="1"/>
          </p:cNvSpPr>
          <p:nvPr>
            <p:ph type="title"/>
          </p:nvPr>
        </p:nvSpPr>
        <p:spPr>
          <a:xfrm>
            <a:off x="7" y="1"/>
            <a:ext cx="9143999" cy="858416"/>
          </a:xfrm>
        </p:spPr>
        <p:txBody>
          <a:bodyPr/>
          <a:lstStyle/>
          <a:p>
            <a:r>
              <a:rPr lang="fr-FR"/>
              <a:t>Modifiez le style du titre</a:t>
            </a:r>
            <a:endParaRPr lang="en-US"/>
          </a:p>
        </p:txBody>
      </p:sp>
    </p:spTree>
    <p:extLst>
      <p:ext uri="{BB962C8B-B14F-4D97-AF65-F5344CB8AC3E}">
        <p14:creationId xmlns:p14="http://schemas.microsoft.com/office/powerpoint/2010/main" val="406149601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3_Sous rubrique 1">
    <p:spTree>
      <p:nvGrpSpPr>
        <p:cNvPr id="1" name=""/>
        <p:cNvGrpSpPr/>
        <p:nvPr/>
      </p:nvGrpSpPr>
      <p:grpSpPr>
        <a:xfrm>
          <a:off x="0" y="0"/>
          <a:ext cx="0" cy="0"/>
          <a:chOff x="0" y="0"/>
          <a:chExt cx="0" cy="0"/>
        </a:xfrm>
      </p:grpSpPr>
      <p:sp>
        <p:nvSpPr>
          <p:cNvPr id="3" name="Content Placeholder 2"/>
          <p:cNvSpPr>
            <a:spLocks noGrp="1"/>
          </p:cNvSpPr>
          <p:nvPr>
            <p:ph idx="1"/>
          </p:nvPr>
        </p:nvSpPr>
        <p:spPr>
          <a:xfrm>
            <a:off x="2900934" y="858416"/>
            <a:ext cx="6243066" cy="5130904"/>
          </a:xfrm>
        </p:spPr>
        <p:txBody>
          <a:bodyPr/>
          <a:lstStyle>
            <a:lvl1pPr>
              <a:defRPr sz="2000"/>
            </a:lvl1pPr>
            <a:lvl2pPr>
              <a:defRPr sz="1900"/>
            </a:lvl2pPr>
            <a:lvl3pPr>
              <a:defRPr sz="1600"/>
            </a:lvl3pPr>
            <a:lvl4pPr>
              <a:defRPr sz="1500"/>
            </a:lvl4pPr>
            <a:lvl5pPr>
              <a:defRPr sz="1500"/>
            </a:lvl5pPr>
            <a:lvl6pPr>
              <a:defRPr sz="1500"/>
            </a:lvl6pPr>
            <a:lvl7pPr>
              <a:defRPr sz="1500"/>
            </a:lvl7pPr>
            <a:lvl8pPr>
              <a:defRPr sz="1500"/>
            </a:lvl8pPr>
            <a:lvl9pPr>
              <a:defRPr sz="15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8" name="Date Placeholder 7"/>
          <p:cNvSpPr>
            <a:spLocks noGrp="1"/>
          </p:cNvSpPr>
          <p:nvPr>
            <p:ph type="dt" sz="half" idx="10"/>
          </p:nvPr>
        </p:nvSpPr>
        <p:spPr/>
        <p:txBody>
          <a:bodyPr/>
          <a:lstStyle/>
          <a:p>
            <a:r>
              <a:rPr lang="fr-FR"/>
              <a:t>6/21/2017</a:t>
            </a:r>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4FAB73BC-B049-4115-A692-8D63A059BFB8}" type="slidenum">
              <a:rPr lang="en-US" dirty="0">
                <a:solidFill>
                  <a:srgbClr val="2A6654"/>
                </a:solidFill>
              </a:rPr>
              <a:pPr/>
              <a:t>‹N°›</a:t>
            </a:fld>
            <a:endParaRPr lang="en-US">
              <a:solidFill>
                <a:srgbClr val="2A6654"/>
              </a:solidFill>
            </a:endParaRPr>
          </a:p>
        </p:txBody>
      </p:sp>
      <p:sp>
        <p:nvSpPr>
          <p:cNvPr id="11" name="Rectangle 10"/>
          <p:cNvSpPr/>
          <p:nvPr userDrawn="1"/>
        </p:nvSpPr>
        <p:spPr>
          <a:xfrm>
            <a:off x="1" y="858417"/>
            <a:ext cx="2900934" cy="5130904"/>
          </a:xfrm>
          <a:prstGeom prst="rect">
            <a:avLst/>
          </a:prstGeom>
          <a:solidFill>
            <a:srgbClr val="C4D60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Title 1"/>
          <p:cNvSpPr>
            <a:spLocks noGrp="1"/>
          </p:cNvSpPr>
          <p:nvPr>
            <p:ph type="title"/>
          </p:nvPr>
        </p:nvSpPr>
        <p:spPr>
          <a:xfrm>
            <a:off x="7" y="1"/>
            <a:ext cx="9143999" cy="858416"/>
          </a:xfrm>
        </p:spPr>
        <p:txBody>
          <a:bodyPr/>
          <a:lstStyle/>
          <a:p>
            <a:r>
              <a:rPr lang="fr-FR"/>
              <a:t>Modifiez le style du titre</a:t>
            </a:r>
            <a:endParaRPr lang="en-US"/>
          </a:p>
        </p:txBody>
      </p:sp>
    </p:spTree>
    <p:extLst>
      <p:ext uri="{BB962C8B-B14F-4D97-AF65-F5344CB8AC3E}">
        <p14:creationId xmlns:p14="http://schemas.microsoft.com/office/powerpoint/2010/main" val="412684505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2_Sous rubrique 2">
    <p:spTree>
      <p:nvGrpSpPr>
        <p:cNvPr id="1" name=""/>
        <p:cNvGrpSpPr/>
        <p:nvPr/>
      </p:nvGrpSpPr>
      <p:grpSpPr>
        <a:xfrm>
          <a:off x="0" y="0"/>
          <a:ext cx="0" cy="0"/>
          <a:chOff x="0" y="0"/>
          <a:chExt cx="0" cy="0"/>
        </a:xfrm>
      </p:grpSpPr>
      <p:sp>
        <p:nvSpPr>
          <p:cNvPr id="3" name="Content Placeholder 2"/>
          <p:cNvSpPr>
            <a:spLocks noGrp="1"/>
          </p:cNvSpPr>
          <p:nvPr>
            <p:ph idx="1"/>
          </p:nvPr>
        </p:nvSpPr>
        <p:spPr>
          <a:xfrm>
            <a:off x="2900934" y="858429"/>
            <a:ext cx="6243066" cy="5130903"/>
          </a:xfrm>
        </p:spPr>
        <p:txBody>
          <a:bodyPr/>
          <a:lstStyle>
            <a:lvl1pPr>
              <a:defRPr sz="2000"/>
            </a:lvl1pPr>
            <a:lvl2pPr>
              <a:defRPr sz="1900"/>
            </a:lvl2pPr>
            <a:lvl3pPr>
              <a:defRPr sz="1600"/>
            </a:lvl3pPr>
            <a:lvl4pPr>
              <a:defRPr sz="1500"/>
            </a:lvl4pPr>
            <a:lvl5pPr>
              <a:defRPr sz="1500"/>
            </a:lvl5pPr>
            <a:lvl6pPr>
              <a:defRPr sz="1500"/>
            </a:lvl6pPr>
            <a:lvl7pPr>
              <a:defRPr sz="1500"/>
            </a:lvl7pPr>
            <a:lvl8pPr>
              <a:defRPr sz="1500"/>
            </a:lvl8pPr>
            <a:lvl9pPr>
              <a:defRPr sz="15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8" name="Date Placeholder 7"/>
          <p:cNvSpPr>
            <a:spLocks noGrp="1"/>
          </p:cNvSpPr>
          <p:nvPr>
            <p:ph type="dt" sz="half" idx="10"/>
          </p:nvPr>
        </p:nvSpPr>
        <p:spPr/>
        <p:txBody>
          <a:bodyPr/>
          <a:lstStyle/>
          <a:p>
            <a:r>
              <a:rPr lang="fr-FR"/>
              <a:t>6/21/2017</a:t>
            </a:r>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4FAB73BC-B049-4115-A692-8D63A059BFB8}" type="slidenum">
              <a:rPr lang="en-US" dirty="0">
                <a:solidFill>
                  <a:srgbClr val="2A6654"/>
                </a:solidFill>
              </a:rPr>
              <a:pPr/>
              <a:t>‹N°›</a:t>
            </a:fld>
            <a:endParaRPr lang="en-US">
              <a:solidFill>
                <a:srgbClr val="2A6654"/>
              </a:solidFill>
            </a:endParaRPr>
          </a:p>
        </p:txBody>
      </p:sp>
      <p:sp>
        <p:nvSpPr>
          <p:cNvPr id="11" name="Rectangle 10"/>
          <p:cNvSpPr/>
          <p:nvPr userDrawn="1"/>
        </p:nvSpPr>
        <p:spPr>
          <a:xfrm>
            <a:off x="1" y="858430"/>
            <a:ext cx="2900934" cy="5130903"/>
          </a:xfrm>
          <a:prstGeom prst="rect">
            <a:avLst/>
          </a:prstGeom>
          <a:solidFill>
            <a:srgbClr val="CB521C"/>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Title 1"/>
          <p:cNvSpPr>
            <a:spLocks noGrp="1"/>
          </p:cNvSpPr>
          <p:nvPr>
            <p:ph type="title"/>
          </p:nvPr>
        </p:nvSpPr>
        <p:spPr>
          <a:xfrm>
            <a:off x="7" y="1"/>
            <a:ext cx="9143999" cy="858416"/>
          </a:xfrm>
        </p:spPr>
        <p:txBody>
          <a:bodyPr/>
          <a:lstStyle/>
          <a:p>
            <a:r>
              <a:rPr lang="fr-FR"/>
              <a:t>Modifiez le style du titre</a:t>
            </a:r>
            <a:endParaRPr lang="en-US"/>
          </a:p>
        </p:txBody>
      </p:sp>
    </p:spTree>
    <p:extLst>
      <p:ext uri="{BB962C8B-B14F-4D97-AF65-F5344CB8AC3E}">
        <p14:creationId xmlns:p14="http://schemas.microsoft.com/office/powerpoint/2010/main" val="309976857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2_Sous rubrique 3">
    <p:spTree>
      <p:nvGrpSpPr>
        <p:cNvPr id="1" name=""/>
        <p:cNvGrpSpPr/>
        <p:nvPr/>
      </p:nvGrpSpPr>
      <p:grpSpPr>
        <a:xfrm>
          <a:off x="0" y="0"/>
          <a:ext cx="0" cy="0"/>
          <a:chOff x="0" y="0"/>
          <a:chExt cx="0" cy="0"/>
        </a:xfrm>
      </p:grpSpPr>
      <p:sp>
        <p:nvSpPr>
          <p:cNvPr id="3" name="Content Placeholder 2"/>
          <p:cNvSpPr>
            <a:spLocks noGrp="1"/>
          </p:cNvSpPr>
          <p:nvPr>
            <p:ph idx="1"/>
          </p:nvPr>
        </p:nvSpPr>
        <p:spPr>
          <a:xfrm>
            <a:off x="2900934" y="858416"/>
            <a:ext cx="6243066" cy="5130904"/>
          </a:xfrm>
        </p:spPr>
        <p:txBody>
          <a:bodyPr/>
          <a:lstStyle>
            <a:lvl1pPr>
              <a:defRPr sz="2000"/>
            </a:lvl1pPr>
            <a:lvl2pPr>
              <a:defRPr sz="1900"/>
            </a:lvl2pPr>
            <a:lvl3pPr>
              <a:defRPr sz="1600"/>
            </a:lvl3pPr>
            <a:lvl4pPr>
              <a:defRPr sz="1500"/>
            </a:lvl4pPr>
            <a:lvl5pPr>
              <a:defRPr sz="1500"/>
            </a:lvl5pPr>
            <a:lvl6pPr>
              <a:defRPr sz="1500"/>
            </a:lvl6pPr>
            <a:lvl7pPr>
              <a:defRPr sz="1500"/>
            </a:lvl7pPr>
            <a:lvl8pPr>
              <a:defRPr sz="1500"/>
            </a:lvl8pPr>
            <a:lvl9pPr>
              <a:defRPr sz="15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8" name="Date Placeholder 7"/>
          <p:cNvSpPr>
            <a:spLocks noGrp="1"/>
          </p:cNvSpPr>
          <p:nvPr>
            <p:ph type="dt" sz="half" idx="10"/>
          </p:nvPr>
        </p:nvSpPr>
        <p:spPr/>
        <p:txBody>
          <a:bodyPr/>
          <a:lstStyle/>
          <a:p>
            <a:r>
              <a:rPr lang="fr-FR"/>
              <a:t>6/21/2017</a:t>
            </a:r>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4FAB73BC-B049-4115-A692-8D63A059BFB8}" type="slidenum">
              <a:rPr lang="en-US" dirty="0">
                <a:solidFill>
                  <a:srgbClr val="2A6654"/>
                </a:solidFill>
              </a:rPr>
              <a:pPr/>
              <a:t>‹N°›</a:t>
            </a:fld>
            <a:endParaRPr lang="en-US">
              <a:solidFill>
                <a:srgbClr val="2A6654"/>
              </a:solidFill>
            </a:endParaRPr>
          </a:p>
        </p:txBody>
      </p:sp>
      <p:sp>
        <p:nvSpPr>
          <p:cNvPr id="11" name="Rectangle 10"/>
          <p:cNvSpPr/>
          <p:nvPr userDrawn="1"/>
        </p:nvSpPr>
        <p:spPr>
          <a:xfrm>
            <a:off x="1" y="858417"/>
            <a:ext cx="2900934" cy="5130904"/>
          </a:xfrm>
          <a:prstGeom prst="rect">
            <a:avLst/>
          </a:prstGeom>
          <a:solidFill>
            <a:srgbClr val="2A665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Title 1"/>
          <p:cNvSpPr>
            <a:spLocks noGrp="1"/>
          </p:cNvSpPr>
          <p:nvPr>
            <p:ph type="title"/>
          </p:nvPr>
        </p:nvSpPr>
        <p:spPr>
          <a:xfrm>
            <a:off x="7" y="1"/>
            <a:ext cx="9143999" cy="858416"/>
          </a:xfrm>
        </p:spPr>
        <p:txBody>
          <a:bodyPr/>
          <a:lstStyle/>
          <a:p>
            <a:r>
              <a:rPr lang="fr-FR"/>
              <a:t>Modifiez le style du titre</a:t>
            </a:r>
            <a:endParaRPr lang="en-US"/>
          </a:p>
        </p:txBody>
      </p:sp>
    </p:spTree>
    <p:extLst>
      <p:ext uri="{BB962C8B-B14F-4D97-AF65-F5344CB8AC3E}">
        <p14:creationId xmlns:p14="http://schemas.microsoft.com/office/powerpoint/2010/main" val="328407356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2_Titre &amp; contenu vert">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p:cNvSpPr>
            <a:spLocks noGrp="1"/>
          </p:cNvSpPr>
          <p:nvPr>
            <p:ph type="dt" sz="half" idx="10"/>
          </p:nvPr>
        </p:nvSpPr>
        <p:spPr/>
        <p:txBody>
          <a:bodyPr/>
          <a:lstStyle/>
          <a:p>
            <a:r>
              <a:rPr lang="fr-FR"/>
              <a:t>6/21/2017</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solidFill>
                  <a:srgbClr val="2A6654"/>
                </a:solidFill>
              </a:rPr>
              <a:pPr/>
              <a:t>‹N°›</a:t>
            </a:fld>
            <a:endParaRPr lang="en-US">
              <a:solidFill>
                <a:srgbClr val="2A6654"/>
              </a:solidFill>
            </a:endParaRPr>
          </a:p>
        </p:txBody>
      </p:sp>
      <p:sp>
        <p:nvSpPr>
          <p:cNvPr id="7" name="Title 1"/>
          <p:cNvSpPr>
            <a:spLocks noGrp="1"/>
          </p:cNvSpPr>
          <p:nvPr>
            <p:ph type="title"/>
          </p:nvPr>
        </p:nvSpPr>
        <p:spPr>
          <a:xfrm>
            <a:off x="7" y="1"/>
            <a:ext cx="9143999" cy="858416"/>
          </a:xfrm>
        </p:spPr>
        <p:txBody>
          <a:bodyPr/>
          <a:lstStyle/>
          <a:p>
            <a:r>
              <a:rPr lang="fr-FR"/>
              <a:t>Modifiez le style du titre</a:t>
            </a:r>
            <a:endParaRPr lang="en-US"/>
          </a:p>
        </p:txBody>
      </p:sp>
    </p:spTree>
    <p:extLst>
      <p:ext uri="{BB962C8B-B14F-4D97-AF65-F5344CB8AC3E}">
        <p14:creationId xmlns:p14="http://schemas.microsoft.com/office/powerpoint/2010/main" val="405483661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2_Titre &amp; contenu vert avec 5 carrés">
    <p:spTree>
      <p:nvGrpSpPr>
        <p:cNvPr id="1" name=""/>
        <p:cNvGrpSpPr/>
        <p:nvPr/>
      </p:nvGrpSpPr>
      <p:grpSpPr>
        <a:xfrm>
          <a:off x="0" y="0"/>
          <a:ext cx="0" cy="0"/>
          <a:chOff x="0" y="0"/>
          <a:chExt cx="0" cy="0"/>
        </a:xfrm>
      </p:grpSpPr>
      <p:sp>
        <p:nvSpPr>
          <p:cNvPr id="3" name="Content Placeholder 2"/>
          <p:cNvSpPr>
            <a:spLocks noGrp="1"/>
          </p:cNvSpPr>
          <p:nvPr>
            <p:ph idx="1"/>
          </p:nvPr>
        </p:nvSpPr>
        <p:spPr>
          <a:xfrm>
            <a:off x="189689" y="858428"/>
            <a:ext cx="8760348" cy="3426925"/>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p:cNvSpPr>
            <a:spLocks noGrp="1"/>
          </p:cNvSpPr>
          <p:nvPr>
            <p:ph type="dt" sz="half" idx="10"/>
          </p:nvPr>
        </p:nvSpPr>
        <p:spPr/>
        <p:txBody>
          <a:bodyPr/>
          <a:lstStyle/>
          <a:p>
            <a:r>
              <a:rPr lang="fr-FR"/>
              <a:t>6/21/2017</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solidFill>
                  <a:srgbClr val="2A6654"/>
                </a:solidFill>
              </a:rPr>
              <a:pPr/>
              <a:t>‹N°›</a:t>
            </a:fld>
            <a:endParaRPr lang="en-US">
              <a:solidFill>
                <a:srgbClr val="2A6654"/>
              </a:solidFill>
            </a:endParaRPr>
          </a:p>
        </p:txBody>
      </p:sp>
      <p:grpSp>
        <p:nvGrpSpPr>
          <p:cNvPr id="20" name="Groupe 19"/>
          <p:cNvGrpSpPr/>
          <p:nvPr userDrawn="1"/>
        </p:nvGrpSpPr>
        <p:grpSpPr>
          <a:xfrm>
            <a:off x="575147" y="4301100"/>
            <a:ext cx="7993707" cy="1747736"/>
            <a:chOff x="-346955" y="4301100"/>
            <a:chExt cx="10658276" cy="1747736"/>
          </a:xfrm>
        </p:grpSpPr>
        <p:sp>
          <p:nvSpPr>
            <p:cNvPr id="8" name="Rectangle 7"/>
            <p:cNvSpPr/>
            <p:nvPr userDrawn="1"/>
          </p:nvSpPr>
          <p:spPr>
            <a:xfrm>
              <a:off x="8563585" y="4301100"/>
              <a:ext cx="1747736" cy="174773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89"/>
              <a:endParaRPr lang="fr-FR" sz="1900">
                <a:solidFill>
                  <a:prstClr val="white"/>
                </a:solidFill>
              </a:endParaRPr>
            </a:p>
          </p:txBody>
        </p:sp>
        <p:sp>
          <p:nvSpPr>
            <p:cNvPr id="9" name="Rectangle 8"/>
            <p:cNvSpPr/>
            <p:nvPr userDrawn="1"/>
          </p:nvSpPr>
          <p:spPr>
            <a:xfrm>
              <a:off x="4108315" y="4301100"/>
              <a:ext cx="1747736" cy="174773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89"/>
              <a:endParaRPr lang="fr-FR" sz="1900">
                <a:solidFill>
                  <a:prstClr val="white"/>
                </a:solidFill>
              </a:endParaRPr>
            </a:p>
          </p:txBody>
        </p:sp>
        <p:sp>
          <p:nvSpPr>
            <p:cNvPr id="10" name="Rectangle 9"/>
            <p:cNvSpPr/>
            <p:nvPr userDrawn="1"/>
          </p:nvSpPr>
          <p:spPr>
            <a:xfrm>
              <a:off x="6335950" y="4301100"/>
              <a:ext cx="1747736" cy="174773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89"/>
              <a:endParaRPr lang="fr-FR" sz="1900">
                <a:solidFill>
                  <a:prstClr val="white"/>
                </a:solidFill>
              </a:endParaRPr>
            </a:p>
          </p:txBody>
        </p:sp>
        <p:grpSp>
          <p:nvGrpSpPr>
            <p:cNvPr id="16" name="Groupe 15"/>
            <p:cNvGrpSpPr/>
            <p:nvPr userDrawn="1"/>
          </p:nvGrpSpPr>
          <p:grpSpPr>
            <a:xfrm>
              <a:off x="1880680" y="4301100"/>
              <a:ext cx="1747736" cy="1747736"/>
              <a:chOff x="1880680" y="4301100"/>
              <a:chExt cx="1747736" cy="1747736"/>
            </a:xfrm>
          </p:grpSpPr>
          <p:sp>
            <p:nvSpPr>
              <p:cNvPr id="7" name="Rectangle 6"/>
              <p:cNvSpPr/>
              <p:nvPr userDrawn="1"/>
            </p:nvSpPr>
            <p:spPr>
              <a:xfrm>
                <a:off x="1880680" y="4301100"/>
                <a:ext cx="1747736" cy="174773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89"/>
                <a:endParaRPr lang="fr-FR" sz="1900">
                  <a:solidFill>
                    <a:prstClr val="white"/>
                  </a:solidFill>
                </a:endParaRPr>
              </a:p>
            </p:txBody>
          </p:sp>
          <p:sp>
            <p:nvSpPr>
              <p:cNvPr id="11" name="Rectangle 10"/>
              <p:cNvSpPr/>
              <p:nvPr userDrawn="1"/>
            </p:nvSpPr>
            <p:spPr>
              <a:xfrm>
                <a:off x="1880680" y="4301100"/>
                <a:ext cx="481912" cy="481912"/>
              </a:xfrm>
              <a:prstGeom prst="rect">
                <a:avLst/>
              </a:prstGeom>
              <a:solidFill>
                <a:srgbClr val="CB52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89"/>
                <a:endParaRPr lang="fr-FR" sz="1900">
                  <a:solidFill>
                    <a:prstClr val="white"/>
                  </a:solidFill>
                </a:endParaRPr>
              </a:p>
            </p:txBody>
          </p:sp>
        </p:grpSp>
        <p:sp>
          <p:nvSpPr>
            <p:cNvPr id="12" name="Rectangle 11"/>
            <p:cNvSpPr/>
            <p:nvPr userDrawn="1"/>
          </p:nvSpPr>
          <p:spPr>
            <a:xfrm>
              <a:off x="4108315" y="4301100"/>
              <a:ext cx="481912" cy="481912"/>
            </a:xfrm>
            <a:prstGeom prst="rect">
              <a:avLst/>
            </a:prstGeom>
            <a:solidFill>
              <a:srgbClr val="CB52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89"/>
              <a:endParaRPr lang="fr-FR" sz="1900">
                <a:solidFill>
                  <a:prstClr val="white"/>
                </a:solidFill>
              </a:endParaRPr>
            </a:p>
          </p:txBody>
        </p:sp>
        <p:sp>
          <p:nvSpPr>
            <p:cNvPr id="13" name="Rectangle 12"/>
            <p:cNvSpPr/>
            <p:nvPr userDrawn="1"/>
          </p:nvSpPr>
          <p:spPr>
            <a:xfrm>
              <a:off x="6335950" y="4301100"/>
              <a:ext cx="481912" cy="481912"/>
            </a:xfrm>
            <a:prstGeom prst="rect">
              <a:avLst/>
            </a:prstGeom>
            <a:solidFill>
              <a:srgbClr val="CB52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89"/>
              <a:endParaRPr lang="fr-FR" sz="1900">
                <a:solidFill>
                  <a:prstClr val="white"/>
                </a:solidFill>
              </a:endParaRPr>
            </a:p>
          </p:txBody>
        </p:sp>
        <p:sp>
          <p:nvSpPr>
            <p:cNvPr id="14" name="Rectangle 13"/>
            <p:cNvSpPr/>
            <p:nvPr userDrawn="1"/>
          </p:nvSpPr>
          <p:spPr>
            <a:xfrm>
              <a:off x="8563585" y="4301100"/>
              <a:ext cx="481912" cy="481912"/>
            </a:xfrm>
            <a:prstGeom prst="rect">
              <a:avLst/>
            </a:prstGeom>
            <a:solidFill>
              <a:srgbClr val="CB52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89"/>
              <a:endParaRPr lang="fr-FR" sz="1900">
                <a:solidFill>
                  <a:prstClr val="white"/>
                </a:solidFill>
              </a:endParaRPr>
            </a:p>
          </p:txBody>
        </p:sp>
        <p:grpSp>
          <p:nvGrpSpPr>
            <p:cNvPr id="17" name="Groupe 16"/>
            <p:cNvGrpSpPr/>
            <p:nvPr userDrawn="1"/>
          </p:nvGrpSpPr>
          <p:grpSpPr>
            <a:xfrm>
              <a:off x="-346955" y="4301100"/>
              <a:ext cx="1747736" cy="1747736"/>
              <a:chOff x="1880680" y="4301100"/>
              <a:chExt cx="1747736" cy="1747736"/>
            </a:xfrm>
          </p:grpSpPr>
          <p:sp>
            <p:nvSpPr>
              <p:cNvPr id="18" name="Rectangle 17"/>
              <p:cNvSpPr/>
              <p:nvPr userDrawn="1"/>
            </p:nvSpPr>
            <p:spPr>
              <a:xfrm>
                <a:off x="1880680" y="4301100"/>
                <a:ext cx="1747736" cy="174773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89"/>
                <a:endParaRPr lang="fr-FR" sz="1900">
                  <a:solidFill>
                    <a:prstClr val="white"/>
                  </a:solidFill>
                </a:endParaRPr>
              </a:p>
            </p:txBody>
          </p:sp>
          <p:sp>
            <p:nvSpPr>
              <p:cNvPr id="19" name="Rectangle 18"/>
              <p:cNvSpPr/>
              <p:nvPr userDrawn="1"/>
            </p:nvSpPr>
            <p:spPr>
              <a:xfrm>
                <a:off x="1880680" y="4301100"/>
                <a:ext cx="481912" cy="481912"/>
              </a:xfrm>
              <a:prstGeom prst="rect">
                <a:avLst/>
              </a:prstGeom>
              <a:solidFill>
                <a:srgbClr val="CB52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89"/>
                <a:endParaRPr lang="fr-FR" sz="1900">
                  <a:solidFill>
                    <a:prstClr val="white"/>
                  </a:solidFill>
                </a:endParaRPr>
              </a:p>
            </p:txBody>
          </p:sp>
        </p:grpSp>
      </p:grpSp>
      <p:sp>
        <p:nvSpPr>
          <p:cNvPr id="21" name="Title 1"/>
          <p:cNvSpPr>
            <a:spLocks noGrp="1"/>
          </p:cNvSpPr>
          <p:nvPr>
            <p:ph type="title"/>
          </p:nvPr>
        </p:nvSpPr>
        <p:spPr>
          <a:xfrm>
            <a:off x="7" y="1"/>
            <a:ext cx="9143999" cy="858416"/>
          </a:xfrm>
        </p:spPr>
        <p:txBody>
          <a:bodyPr/>
          <a:lstStyle/>
          <a:p>
            <a:r>
              <a:rPr lang="fr-FR"/>
              <a:t>Modifiez le style du titre</a:t>
            </a:r>
            <a:endParaRPr lang="en-US"/>
          </a:p>
        </p:txBody>
      </p:sp>
    </p:spTree>
    <p:extLst>
      <p:ext uri="{BB962C8B-B14F-4D97-AF65-F5344CB8AC3E}">
        <p14:creationId xmlns:p14="http://schemas.microsoft.com/office/powerpoint/2010/main" val="5947764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Titre principal 3">
    <p:spTree>
      <p:nvGrpSpPr>
        <p:cNvPr id="1" name=""/>
        <p:cNvGrpSpPr/>
        <p:nvPr/>
      </p:nvGrpSpPr>
      <p:grpSpPr>
        <a:xfrm>
          <a:off x="0" y="0"/>
          <a:ext cx="0" cy="0"/>
          <a:chOff x="0" y="0"/>
          <a:chExt cx="0" cy="0"/>
        </a:xfrm>
      </p:grpSpPr>
      <p:sp>
        <p:nvSpPr>
          <p:cNvPr id="7" name="Rectangle 6"/>
          <p:cNvSpPr/>
          <p:nvPr/>
        </p:nvSpPr>
        <p:spPr>
          <a:xfrm>
            <a:off x="1" y="866601"/>
            <a:ext cx="6856214" cy="5215603"/>
          </a:xfrm>
          <a:prstGeom prst="rect">
            <a:avLst/>
          </a:prstGeom>
          <a:solidFill>
            <a:srgbClr val="2A665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6952699" y="866601"/>
            <a:ext cx="2193989" cy="5215603"/>
          </a:xfrm>
          <a:prstGeom prst="rect">
            <a:avLst/>
          </a:prstGeom>
          <a:solidFill>
            <a:srgbClr val="C4D60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74074" y="1298448"/>
            <a:ext cx="6289964" cy="3255264"/>
          </a:xfrm>
        </p:spPr>
        <p:txBody>
          <a:bodyPr anchor="b">
            <a:normAutofit/>
          </a:bodyPr>
          <a:lstStyle>
            <a:lvl1pPr algn="l">
              <a:defRPr sz="5900" spc="-100" baseline="0">
                <a:solidFill>
                  <a:srgbClr val="FFFFFF"/>
                </a:solidFill>
              </a:defRPr>
            </a:lvl1pPr>
          </a:lstStyle>
          <a:p>
            <a:r>
              <a:rPr lang="fr-FR"/>
              <a:t>Modifiez le style du titre</a:t>
            </a:r>
            <a:endParaRPr lang="en-US"/>
          </a:p>
        </p:txBody>
      </p:sp>
      <p:sp>
        <p:nvSpPr>
          <p:cNvPr id="3" name="Subtitle 2"/>
          <p:cNvSpPr>
            <a:spLocks noGrp="1"/>
          </p:cNvSpPr>
          <p:nvPr>
            <p:ph type="subTitle" idx="1"/>
          </p:nvPr>
        </p:nvSpPr>
        <p:spPr>
          <a:xfrm>
            <a:off x="372307" y="4670247"/>
            <a:ext cx="6315902" cy="914400"/>
          </a:xfrm>
        </p:spPr>
        <p:txBody>
          <a:bodyPr anchor="t">
            <a:normAutofit/>
          </a:bodyPr>
          <a:lstStyle>
            <a:lvl1pPr marL="0" indent="0" algn="l">
              <a:buNone/>
              <a:defRPr sz="2300" cap="none" spc="0" baseline="0">
                <a:solidFill>
                  <a:srgbClr val="C4D600"/>
                </a:solidFill>
              </a:defRPr>
            </a:lvl1pPr>
            <a:lvl2pPr marL="457189" indent="0" algn="ctr">
              <a:buNone/>
              <a:defRPr sz="2300"/>
            </a:lvl2pPr>
            <a:lvl3pPr marL="914377" indent="0" algn="ctr">
              <a:buNone/>
              <a:defRPr sz="2300"/>
            </a:lvl3pPr>
            <a:lvl4pPr marL="1371566" indent="0" algn="ctr">
              <a:buNone/>
              <a:defRPr sz="2000"/>
            </a:lvl4pPr>
            <a:lvl5pPr marL="1828754" indent="0" algn="ctr">
              <a:buNone/>
              <a:defRPr sz="2000"/>
            </a:lvl5pPr>
            <a:lvl6pPr marL="2285943" indent="0" algn="ctr">
              <a:buNone/>
              <a:defRPr sz="2000"/>
            </a:lvl6pPr>
            <a:lvl7pPr marL="2743131" indent="0" algn="ctr">
              <a:buNone/>
              <a:defRPr sz="2000"/>
            </a:lvl7pPr>
            <a:lvl8pPr marL="3200320" indent="0" algn="ctr">
              <a:buNone/>
              <a:defRPr sz="2000"/>
            </a:lvl8pPr>
            <a:lvl9pPr marL="3657509" indent="0" algn="ctr">
              <a:buNone/>
              <a:defRPr sz="2000"/>
            </a:lvl9pPr>
          </a:lstStyle>
          <a:p>
            <a:r>
              <a:rPr lang="fr-FR"/>
              <a:t>Modifiez le style des sous-titres du masque</a:t>
            </a:r>
            <a:endParaRPr lang="en-US"/>
          </a:p>
        </p:txBody>
      </p:sp>
      <p:sp>
        <p:nvSpPr>
          <p:cNvPr id="4" name="Date Placeholder 3"/>
          <p:cNvSpPr>
            <a:spLocks noGrp="1"/>
          </p:cNvSpPr>
          <p:nvPr>
            <p:ph type="dt" sz="half" idx="10"/>
          </p:nvPr>
        </p:nvSpPr>
        <p:spPr/>
        <p:txBody>
          <a:bodyPr/>
          <a:lstStyle/>
          <a:p>
            <a:r>
              <a:rPr lang="fr-FR"/>
              <a:t>6/21/2017</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solidFill>
                  <a:srgbClr val="2A6654"/>
                </a:solidFill>
              </a:rPr>
              <a:pPr/>
              <a:t>‹N°›</a:t>
            </a:fld>
            <a:endParaRPr lang="en-US">
              <a:solidFill>
                <a:srgbClr val="2A6654"/>
              </a:solidFill>
            </a:endParaRPr>
          </a:p>
        </p:txBody>
      </p:sp>
      <p:pic>
        <p:nvPicPr>
          <p:cNvPr id="13" name="Imag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230" y="6082862"/>
            <a:ext cx="1454870" cy="774485"/>
          </a:xfrm>
          <a:prstGeom prst="rect">
            <a:avLst/>
          </a:prstGeom>
        </p:spPr>
      </p:pic>
    </p:spTree>
    <p:extLst>
      <p:ext uri="{BB962C8B-B14F-4D97-AF65-F5344CB8AC3E}">
        <p14:creationId xmlns:p14="http://schemas.microsoft.com/office/powerpoint/2010/main" val="243866991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2_Titre &amp; contenu vert avec 4 carrés">
    <p:spTree>
      <p:nvGrpSpPr>
        <p:cNvPr id="1" name=""/>
        <p:cNvGrpSpPr/>
        <p:nvPr/>
      </p:nvGrpSpPr>
      <p:grpSpPr>
        <a:xfrm>
          <a:off x="0" y="0"/>
          <a:ext cx="0" cy="0"/>
          <a:chOff x="0" y="0"/>
          <a:chExt cx="0" cy="0"/>
        </a:xfrm>
      </p:grpSpPr>
      <p:sp>
        <p:nvSpPr>
          <p:cNvPr id="3" name="Content Placeholder 2"/>
          <p:cNvSpPr>
            <a:spLocks noGrp="1"/>
          </p:cNvSpPr>
          <p:nvPr>
            <p:ph idx="1"/>
          </p:nvPr>
        </p:nvSpPr>
        <p:spPr>
          <a:xfrm>
            <a:off x="189689" y="858428"/>
            <a:ext cx="8760348" cy="3442683"/>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p:cNvSpPr>
            <a:spLocks noGrp="1"/>
          </p:cNvSpPr>
          <p:nvPr>
            <p:ph type="dt" sz="half" idx="10"/>
          </p:nvPr>
        </p:nvSpPr>
        <p:spPr/>
        <p:txBody>
          <a:bodyPr/>
          <a:lstStyle/>
          <a:p>
            <a:r>
              <a:rPr lang="fr-FR"/>
              <a:t>6/21/2017</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solidFill>
                  <a:srgbClr val="2A6654"/>
                </a:solidFill>
              </a:rPr>
              <a:pPr/>
              <a:t>‹N°›</a:t>
            </a:fld>
            <a:endParaRPr lang="en-US">
              <a:solidFill>
                <a:srgbClr val="2A6654"/>
              </a:solidFill>
            </a:endParaRPr>
          </a:p>
        </p:txBody>
      </p:sp>
      <p:grpSp>
        <p:nvGrpSpPr>
          <p:cNvPr id="15" name="Groupe 14"/>
          <p:cNvGrpSpPr/>
          <p:nvPr userDrawn="1"/>
        </p:nvGrpSpPr>
        <p:grpSpPr>
          <a:xfrm>
            <a:off x="1410516" y="4301100"/>
            <a:ext cx="6322981" cy="1747736"/>
            <a:chOff x="1880680" y="4301100"/>
            <a:chExt cx="8430641" cy="1747736"/>
          </a:xfrm>
        </p:grpSpPr>
        <p:sp>
          <p:nvSpPr>
            <p:cNvPr id="7" name="Rectangle 6"/>
            <p:cNvSpPr/>
            <p:nvPr userDrawn="1"/>
          </p:nvSpPr>
          <p:spPr>
            <a:xfrm>
              <a:off x="1880680" y="4301100"/>
              <a:ext cx="1747736" cy="174773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89"/>
              <a:endParaRPr lang="fr-FR" sz="1900">
                <a:solidFill>
                  <a:prstClr val="white"/>
                </a:solidFill>
              </a:endParaRPr>
            </a:p>
          </p:txBody>
        </p:sp>
        <p:sp>
          <p:nvSpPr>
            <p:cNvPr id="8" name="Rectangle 7"/>
            <p:cNvSpPr/>
            <p:nvPr userDrawn="1"/>
          </p:nvSpPr>
          <p:spPr>
            <a:xfrm>
              <a:off x="8563585" y="4301100"/>
              <a:ext cx="1747736" cy="174773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89"/>
              <a:endParaRPr lang="fr-FR" sz="1900">
                <a:solidFill>
                  <a:prstClr val="white"/>
                </a:solidFill>
              </a:endParaRPr>
            </a:p>
          </p:txBody>
        </p:sp>
        <p:sp>
          <p:nvSpPr>
            <p:cNvPr id="9" name="Rectangle 8"/>
            <p:cNvSpPr/>
            <p:nvPr userDrawn="1"/>
          </p:nvSpPr>
          <p:spPr>
            <a:xfrm>
              <a:off x="4108315" y="4301100"/>
              <a:ext cx="1747736" cy="174773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89"/>
              <a:endParaRPr lang="fr-FR" sz="1900">
                <a:solidFill>
                  <a:prstClr val="white"/>
                </a:solidFill>
              </a:endParaRPr>
            </a:p>
          </p:txBody>
        </p:sp>
        <p:sp>
          <p:nvSpPr>
            <p:cNvPr id="10" name="Rectangle 9"/>
            <p:cNvSpPr/>
            <p:nvPr userDrawn="1"/>
          </p:nvSpPr>
          <p:spPr>
            <a:xfrm>
              <a:off x="6335950" y="4301100"/>
              <a:ext cx="1747736" cy="174773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89"/>
              <a:endParaRPr lang="fr-FR" sz="1900">
                <a:solidFill>
                  <a:prstClr val="white"/>
                </a:solidFill>
              </a:endParaRPr>
            </a:p>
          </p:txBody>
        </p:sp>
        <p:sp>
          <p:nvSpPr>
            <p:cNvPr id="11" name="Rectangle 10"/>
            <p:cNvSpPr/>
            <p:nvPr userDrawn="1"/>
          </p:nvSpPr>
          <p:spPr>
            <a:xfrm>
              <a:off x="1880680" y="4301100"/>
              <a:ext cx="481912" cy="481912"/>
            </a:xfrm>
            <a:prstGeom prst="rect">
              <a:avLst/>
            </a:prstGeom>
            <a:solidFill>
              <a:srgbClr val="CB52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89"/>
              <a:endParaRPr lang="fr-FR" sz="1900">
                <a:solidFill>
                  <a:prstClr val="white"/>
                </a:solidFill>
              </a:endParaRPr>
            </a:p>
          </p:txBody>
        </p:sp>
        <p:sp>
          <p:nvSpPr>
            <p:cNvPr id="12" name="Rectangle 11"/>
            <p:cNvSpPr/>
            <p:nvPr userDrawn="1"/>
          </p:nvSpPr>
          <p:spPr>
            <a:xfrm>
              <a:off x="4108315" y="4301100"/>
              <a:ext cx="481912" cy="481912"/>
            </a:xfrm>
            <a:prstGeom prst="rect">
              <a:avLst/>
            </a:prstGeom>
            <a:solidFill>
              <a:srgbClr val="CB52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89"/>
              <a:endParaRPr lang="fr-FR" sz="1900">
                <a:solidFill>
                  <a:prstClr val="white"/>
                </a:solidFill>
              </a:endParaRPr>
            </a:p>
          </p:txBody>
        </p:sp>
        <p:sp>
          <p:nvSpPr>
            <p:cNvPr id="13" name="Rectangle 12"/>
            <p:cNvSpPr/>
            <p:nvPr userDrawn="1"/>
          </p:nvSpPr>
          <p:spPr>
            <a:xfrm>
              <a:off x="6335950" y="4301100"/>
              <a:ext cx="481912" cy="481912"/>
            </a:xfrm>
            <a:prstGeom prst="rect">
              <a:avLst/>
            </a:prstGeom>
            <a:solidFill>
              <a:srgbClr val="CB52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89"/>
              <a:endParaRPr lang="fr-FR" sz="1900">
                <a:solidFill>
                  <a:prstClr val="white"/>
                </a:solidFill>
              </a:endParaRPr>
            </a:p>
          </p:txBody>
        </p:sp>
        <p:sp>
          <p:nvSpPr>
            <p:cNvPr id="14" name="Rectangle 13"/>
            <p:cNvSpPr/>
            <p:nvPr userDrawn="1"/>
          </p:nvSpPr>
          <p:spPr>
            <a:xfrm>
              <a:off x="8563585" y="4301100"/>
              <a:ext cx="481912" cy="481912"/>
            </a:xfrm>
            <a:prstGeom prst="rect">
              <a:avLst/>
            </a:prstGeom>
            <a:solidFill>
              <a:srgbClr val="CB52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89"/>
              <a:endParaRPr lang="fr-FR" sz="1900">
                <a:solidFill>
                  <a:prstClr val="white"/>
                </a:solidFill>
              </a:endParaRPr>
            </a:p>
          </p:txBody>
        </p:sp>
      </p:grpSp>
      <p:sp>
        <p:nvSpPr>
          <p:cNvPr id="16" name="Title 1"/>
          <p:cNvSpPr>
            <a:spLocks noGrp="1"/>
          </p:cNvSpPr>
          <p:nvPr>
            <p:ph type="title"/>
          </p:nvPr>
        </p:nvSpPr>
        <p:spPr>
          <a:xfrm>
            <a:off x="7" y="1"/>
            <a:ext cx="9143999" cy="858416"/>
          </a:xfrm>
        </p:spPr>
        <p:txBody>
          <a:bodyPr/>
          <a:lstStyle/>
          <a:p>
            <a:r>
              <a:rPr lang="fr-FR"/>
              <a:t>Modifiez le style du titre</a:t>
            </a:r>
            <a:endParaRPr lang="en-US"/>
          </a:p>
        </p:txBody>
      </p:sp>
    </p:spTree>
    <p:extLst>
      <p:ext uri="{BB962C8B-B14F-4D97-AF65-F5344CB8AC3E}">
        <p14:creationId xmlns:p14="http://schemas.microsoft.com/office/powerpoint/2010/main" val="93057973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3_Titre &amp; contenu vert avec 3 carrés">
    <p:spTree>
      <p:nvGrpSpPr>
        <p:cNvPr id="1" name=""/>
        <p:cNvGrpSpPr/>
        <p:nvPr/>
      </p:nvGrpSpPr>
      <p:grpSpPr>
        <a:xfrm>
          <a:off x="0" y="0"/>
          <a:ext cx="0" cy="0"/>
          <a:chOff x="0" y="0"/>
          <a:chExt cx="0" cy="0"/>
        </a:xfrm>
      </p:grpSpPr>
      <p:sp>
        <p:nvSpPr>
          <p:cNvPr id="3" name="Content Placeholder 2"/>
          <p:cNvSpPr>
            <a:spLocks noGrp="1"/>
          </p:cNvSpPr>
          <p:nvPr>
            <p:ph idx="1"/>
          </p:nvPr>
        </p:nvSpPr>
        <p:spPr>
          <a:xfrm>
            <a:off x="189689" y="858428"/>
            <a:ext cx="8760348" cy="3442683"/>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p:cNvSpPr>
            <a:spLocks noGrp="1"/>
          </p:cNvSpPr>
          <p:nvPr>
            <p:ph type="dt" sz="half" idx="10"/>
          </p:nvPr>
        </p:nvSpPr>
        <p:spPr/>
        <p:txBody>
          <a:bodyPr/>
          <a:lstStyle/>
          <a:p>
            <a:r>
              <a:rPr lang="fr-FR"/>
              <a:t>6/21/2017</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solidFill>
                  <a:srgbClr val="2A6654"/>
                </a:solidFill>
              </a:rPr>
              <a:pPr/>
              <a:t>‹N°›</a:t>
            </a:fld>
            <a:endParaRPr lang="en-US">
              <a:solidFill>
                <a:srgbClr val="2A6654"/>
              </a:solidFill>
            </a:endParaRPr>
          </a:p>
        </p:txBody>
      </p:sp>
      <p:grpSp>
        <p:nvGrpSpPr>
          <p:cNvPr id="15" name="Groupe 14"/>
          <p:cNvGrpSpPr/>
          <p:nvPr userDrawn="1"/>
        </p:nvGrpSpPr>
        <p:grpSpPr>
          <a:xfrm>
            <a:off x="2245879" y="4301100"/>
            <a:ext cx="4652255" cy="1747736"/>
            <a:chOff x="1880680" y="4301100"/>
            <a:chExt cx="6203006" cy="1747736"/>
          </a:xfrm>
        </p:grpSpPr>
        <p:sp>
          <p:nvSpPr>
            <p:cNvPr id="7" name="Rectangle 6"/>
            <p:cNvSpPr/>
            <p:nvPr userDrawn="1"/>
          </p:nvSpPr>
          <p:spPr>
            <a:xfrm>
              <a:off x="1880680" y="4301100"/>
              <a:ext cx="1747736" cy="174773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89"/>
              <a:endParaRPr lang="fr-FR" sz="1900">
                <a:solidFill>
                  <a:prstClr val="white"/>
                </a:solidFill>
              </a:endParaRPr>
            </a:p>
          </p:txBody>
        </p:sp>
        <p:sp>
          <p:nvSpPr>
            <p:cNvPr id="9" name="Rectangle 8"/>
            <p:cNvSpPr/>
            <p:nvPr userDrawn="1"/>
          </p:nvSpPr>
          <p:spPr>
            <a:xfrm>
              <a:off x="4108315" y="4301100"/>
              <a:ext cx="1747736" cy="174773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89"/>
              <a:endParaRPr lang="fr-FR" sz="1900">
                <a:solidFill>
                  <a:prstClr val="white"/>
                </a:solidFill>
              </a:endParaRPr>
            </a:p>
          </p:txBody>
        </p:sp>
        <p:sp>
          <p:nvSpPr>
            <p:cNvPr id="10" name="Rectangle 9"/>
            <p:cNvSpPr/>
            <p:nvPr userDrawn="1"/>
          </p:nvSpPr>
          <p:spPr>
            <a:xfrm>
              <a:off x="6335950" y="4301100"/>
              <a:ext cx="1747736" cy="174773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89"/>
              <a:endParaRPr lang="fr-FR" sz="1900">
                <a:solidFill>
                  <a:prstClr val="white"/>
                </a:solidFill>
              </a:endParaRPr>
            </a:p>
          </p:txBody>
        </p:sp>
        <p:sp>
          <p:nvSpPr>
            <p:cNvPr id="11" name="Rectangle 10"/>
            <p:cNvSpPr/>
            <p:nvPr userDrawn="1"/>
          </p:nvSpPr>
          <p:spPr>
            <a:xfrm>
              <a:off x="1880680" y="4301100"/>
              <a:ext cx="481912" cy="481912"/>
            </a:xfrm>
            <a:prstGeom prst="rect">
              <a:avLst/>
            </a:prstGeom>
            <a:solidFill>
              <a:srgbClr val="CB52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89"/>
              <a:endParaRPr lang="fr-FR" sz="1900">
                <a:solidFill>
                  <a:prstClr val="white"/>
                </a:solidFill>
              </a:endParaRPr>
            </a:p>
          </p:txBody>
        </p:sp>
        <p:sp>
          <p:nvSpPr>
            <p:cNvPr id="12" name="Rectangle 11"/>
            <p:cNvSpPr/>
            <p:nvPr userDrawn="1"/>
          </p:nvSpPr>
          <p:spPr>
            <a:xfrm>
              <a:off x="4108315" y="4301100"/>
              <a:ext cx="481912" cy="481912"/>
            </a:xfrm>
            <a:prstGeom prst="rect">
              <a:avLst/>
            </a:prstGeom>
            <a:solidFill>
              <a:srgbClr val="CB52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89"/>
              <a:endParaRPr lang="fr-FR" sz="1900">
                <a:solidFill>
                  <a:prstClr val="white"/>
                </a:solidFill>
              </a:endParaRPr>
            </a:p>
          </p:txBody>
        </p:sp>
        <p:sp>
          <p:nvSpPr>
            <p:cNvPr id="13" name="Rectangle 12"/>
            <p:cNvSpPr/>
            <p:nvPr userDrawn="1"/>
          </p:nvSpPr>
          <p:spPr>
            <a:xfrm>
              <a:off x="6335950" y="4301100"/>
              <a:ext cx="481912" cy="481912"/>
            </a:xfrm>
            <a:prstGeom prst="rect">
              <a:avLst/>
            </a:prstGeom>
            <a:solidFill>
              <a:srgbClr val="CB52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89"/>
              <a:endParaRPr lang="fr-FR" sz="1900">
                <a:solidFill>
                  <a:prstClr val="white"/>
                </a:solidFill>
              </a:endParaRPr>
            </a:p>
          </p:txBody>
        </p:sp>
      </p:grpSp>
      <p:sp>
        <p:nvSpPr>
          <p:cNvPr id="14" name="Title 1"/>
          <p:cNvSpPr>
            <a:spLocks noGrp="1"/>
          </p:cNvSpPr>
          <p:nvPr>
            <p:ph type="title"/>
          </p:nvPr>
        </p:nvSpPr>
        <p:spPr>
          <a:xfrm>
            <a:off x="7" y="1"/>
            <a:ext cx="9143999" cy="858416"/>
          </a:xfrm>
        </p:spPr>
        <p:txBody>
          <a:bodyPr/>
          <a:lstStyle/>
          <a:p>
            <a:r>
              <a:rPr lang="fr-FR"/>
              <a:t>Modifiez le style du titre</a:t>
            </a:r>
            <a:endParaRPr lang="en-US"/>
          </a:p>
        </p:txBody>
      </p:sp>
    </p:spTree>
    <p:extLst>
      <p:ext uri="{BB962C8B-B14F-4D97-AF65-F5344CB8AC3E}">
        <p14:creationId xmlns:p14="http://schemas.microsoft.com/office/powerpoint/2010/main" val="43656921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2_Titre &amp; contenu vert avec 2 carrés">
    <p:spTree>
      <p:nvGrpSpPr>
        <p:cNvPr id="1" name=""/>
        <p:cNvGrpSpPr/>
        <p:nvPr/>
      </p:nvGrpSpPr>
      <p:grpSpPr>
        <a:xfrm>
          <a:off x="0" y="0"/>
          <a:ext cx="0" cy="0"/>
          <a:chOff x="0" y="0"/>
          <a:chExt cx="0" cy="0"/>
        </a:xfrm>
      </p:grpSpPr>
      <p:sp>
        <p:nvSpPr>
          <p:cNvPr id="3" name="Content Placeholder 2"/>
          <p:cNvSpPr>
            <a:spLocks noGrp="1"/>
          </p:cNvSpPr>
          <p:nvPr>
            <p:ph idx="1"/>
          </p:nvPr>
        </p:nvSpPr>
        <p:spPr>
          <a:xfrm>
            <a:off x="189688" y="1496293"/>
            <a:ext cx="4439462" cy="4508583"/>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p:cNvSpPr>
            <a:spLocks noGrp="1"/>
          </p:cNvSpPr>
          <p:nvPr>
            <p:ph type="dt" sz="half" idx="10"/>
          </p:nvPr>
        </p:nvSpPr>
        <p:spPr/>
        <p:txBody>
          <a:bodyPr/>
          <a:lstStyle/>
          <a:p>
            <a:r>
              <a:rPr lang="fr-FR"/>
              <a:t>6/21/2017</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solidFill>
                  <a:srgbClr val="2A6654"/>
                </a:solidFill>
              </a:rPr>
              <a:pPr/>
              <a:t>‹N°›</a:t>
            </a:fld>
            <a:endParaRPr lang="en-US">
              <a:solidFill>
                <a:srgbClr val="2A6654"/>
              </a:solidFill>
            </a:endParaRPr>
          </a:p>
        </p:txBody>
      </p:sp>
      <p:grpSp>
        <p:nvGrpSpPr>
          <p:cNvPr id="15" name="Groupe 14"/>
          <p:cNvGrpSpPr/>
          <p:nvPr userDrawn="1"/>
        </p:nvGrpSpPr>
        <p:grpSpPr>
          <a:xfrm>
            <a:off x="4733937" y="2655281"/>
            <a:ext cx="4229290" cy="2479159"/>
            <a:chOff x="1880680" y="4301100"/>
            <a:chExt cx="3975371" cy="1747736"/>
          </a:xfrm>
        </p:grpSpPr>
        <p:sp>
          <p:nvSpPr>
            <p:cNvPr id="7" name="Rectangle 6"/>
            <p:cNvSpPr/>
            <p:nvPr userDrawn="1"/>
          </p:nvSpPr>
          <p:spPr>
            <a:xfrm>
              <a:off x="1880680" y="4301100"/>
              <a:ext cx="1747736" cy="174773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89"/>
              <a:endParaRPr lang="fr-FR" sz="1900">
                <a:solidFill>
                  <a:prstClr val="white"/>
                </a:solidFill>
              </a:endParaRPr>
            </a:p>
          </p:txBody>
        </p:sp>
        <p:sp>
          <p:nvSpPr>
            <p:cNvPr id="9" name="Rectangle 8"/>
            <p:cNvSpPr/>
            <p:nvPr userDrawn="1"/>
          </p:nvSpPr>
          <p:spPr>
            <a:xfrm>
              <a:off x="4108315" y="4301100"/>
              <a:ext cx="1747736" cy="174773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89"/>
              <a:endParaRPr lang="fr-FR" sz="1900">
                <a:solidFill>
                  <a:prstClr val="white"/>
                </a:solidFill>
              </a:endParaRPr>
            </a:p>
          </p:txBody>
        </p:sp>
        <p:sp>
          <p:nvSpPr>
            <p:cNvPr id="11" name="Rectangle 10"/>
            <p:cNvSpPr/>
            <p:nvPr userDrawn="1"/>
          </p:nvSpPr>
          <p:spPr>
            <a:xfrm>
              <a:off x="1880680" y="4301100"/>
              <a:ext cx="481912" cy="481912"/>
            </a:xfrm>
            <a:prstGeom prst="rect">
              <a:avLst/>
            </a:prstGeom>
            <a:solidFill>
              <a:srgbClr val="CB52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89"/>
              <a:endParaRPr lang="fr-FR" sz="1900">
                <a:solidFill>
                  <a:prstClr val="white"/>
                </a:solidFill>
              </a:endParaRPr>
            </a:p>
          </p:txBody>
        </p:sp>
        <p:sp>
          <p:nvSpPr>
            <p:cNvPr id="12" name="Rectangle 11"/>
            <p:cNvSpPr/>
            <p:nvPr userDrawn="1"/>
          </p:nvSpPr>
          <p:spPr>
            <a:xfrm>
              <a:off x="4108315" y="4301100"/>
              <a:ext cx="481912" cy="481912"/>
            </a:xfrm>
            <a:prstGeom prst="rect">
              <a:avLst/>
            </a:prstGeom>
            <a:solidFill>
              <a:srgbClr val="CB52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89"/>
              <a:endParaRPr lang="fr-FR" sz="1900">
                <a:solidFill>
                  <a:prstClr val="white"/>
                </a:solidFill>
              </a:endParaRPr>
            </a:p>
          </p:txBody>
        </p:sp>
      </p:grpSp>
      <p:sp>
        <p:nvSpPr>
          <p:cNvPr id="13" name="Title 1"/>
          <p:cNvSpPr>
            <a:spLocks noGrp="1"/>
          </p:cNvSpPr>
          <p:nvPr>
            <p:ph type="title"/>
          </p:nvPr>
        </p:nvSpPr>
        <p:spPr>
          <a:xfrm>
            <a:off x="7" y="1"/>
            <a:ext cx="9143999" cy="858416"/>
          </a:xfrm>
        </p:spPr>
        <p:txBody>
          <a:bodyPr/>
          <a:lstStyle/>
          <a:p>
            <a:r>
              <a:rPr lang="fr-FR"/>
              <a:t>Modifiez le style du titre</a:t>
            </a:r>
            <a:endParaRPr lang="en-US"/>
          </a:p>
        </p:txBody>
      </p:sp>
    </p:spTree>
    <p:extLst>
      <p:ext uri="{BB962C8B-B14F-4D97-AF65-F5344CB8AC3E}">
        <p14:creationId xmlns:p14="http://schemas.microsoft.com/office/powerpoint/2010/main" val="83554903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2_Titre &amp; contenu vert avec 1 carré">
    <p:spTree>
      <p:nvGrpSpPr>
        <p:cNvPr id="1" name=""/>
        <p:cNvGrpSpPr/>
        <p:nvPr/>
      </p:nvGrpSpPr>
      <p:grpSpPr>
        <a:xfrm>
          <a:off x="0" y="0"/>
          <a:ext cx="0" cy="0"/>
          <a:chOff x="0" y="0"/>
          <a:chExt cx="0" cy="0"/>
        </a:xfrm>
      </p:grpSpPr>
      <p:sp>
        <p:nvSpPr>
          <p:cNvPr id="3" name="Content Placeholder 2"/>
          <p:cNvSpPr>
            <a:spLocks noGrp="1"/>
          </p:cNvSpPr>
          <p:nvPr>
            <p:ph idx="1"/>
          </p:nvPr>
        </p:nvSpPr>
        <p:spPr>
          <a:xfrm>
            <a:off x="189690" y="1496293"/>
            <a:ext cx="5184610" cy="4508583"/>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p:cNvSpPr>
            <a:spLocks noGrp="1"/>
          </p:cNvSpPr>
          <p:nvPr>
            <p:ph type="dt" sz="half" idx="10"/>
          </p:nvPr>
        </p:nvSpPr>
        <p:spPr/>
        <p:txBody>
          <a:bodyPr/>
          <a:lstStyle/>
          <a:p>
            <a:r>
              <a:rPr lang="fr-FR"/>
              <a:t>6/21/2017</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solidFill>
                  <a:srgbClr val="2A6654"/>
                </a:solidFill>
              </a:rPr>
              <a:pPr/>
              <a:t>‹N°›</a:t>
            </a:fld>
            <a:endParaRPr lang="en-US">
              <a:solidFill>
                <a:srgbClr val="2A6654"/>
              </a:solidFill>
            </a:endParaRPr>
          </a:p>
        </p:txBody>
      </p:sp>
      <p:grpSp>
        <p:nvGrpSpPr>
          <p:cNvPr id="15" name="Groupe 14"/>
          <p:cNvGrpSpPr/>
          <p:nvPr userDrawn="1"/>
        </p:nvGrpSpPr>
        <p:grpSpPr>
          <a:xfrm>
            <a:off x="5537013" y="1638172"/>
            <a:ext cx="3275033" cy="4366711"/>
            <a:chOff x="4108315" y="4301100"/>
            <a:chExt cx="1747736" cy="1747736"/>
          </a:xfrm>
        </p:grpSpPr>
        <p:sp>
          <p:nvSpPr>
            <p:cNvPr id="9" name="Rectangle 8"/>
            <p:cNvSpPr/>
            <p:nvPr userDrawn="1"/>
          </p:nvSpPr>
          <p:spPr>
            <a:xfrm>
              <a:off x="4108315" y="4301100"/>
              <a:ext cx="1747736" cy="174773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89"/>
              <a:endParaRPr lang="fr-FR" sz="1900">
                <a:solidFill>
                  <a:prstClr val="white"/>
                </a:solidFill>
              </a:endParaRPr>
            </a:p>
          </p:txBody>
        </p:sp>
        <p:sp>
          <p:nvSpPr>
            <p:cNvPr id="12" name="Rectangle 11"/>
            <p:cNvSpPr/>
            <p:nvPr userDrawn="1"/>
          </p:nvSpPr>
          <p:spPr>
            <a:xfrm>
              <a:off x="4108315" y="4301100"/>
              <a:ext cx="481912" cy="481912"/>
            </a:xfrm>
            <a:prstGeom prst="rect">
              <a:avLst/>
            </a:prstGeom>
            <a:solidFill>
              <a:srgbClr val="CB52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89"/>
              <a:endParaRPr lang="fr-FR" sz="1900">
                <a:solidFill>
                  <a:prstClr val="white"/>
                </a:solidFill>
              </a:endParaRPr>
            </a:p>
          </p:txBody>
        </p:sp>
      </p:grpSp>
      <p:sp>
        <p:nvSpPr>
          <p:cNvPr id="10" name="Title 1"/>
          <p:cNvSpPr>
            <a:spLocks noGrp="1"/>
          </p:cNvSpPr>
          <p:nvPr>
            <p:ph type="title"/>
          </p:nvPr>
        </p:nvSpPr>
        <p:spPr>
          <a:xfrm>
            <a:off x="7" y="1"/>
            <a:ext cx="9143999" cy="858416"/>
          </a:xfrm>
        </p:spPr>
        <p:txBody>
          <a:bodyPr/>
          <a:lstStyle/>
          <a:p>
            <a:r>
              <a:rPr lang="fr-FR"/>
              <a:t>Modifiez le style du titre</a:t>
            </a:r>
            <a:endParaRPr lang="en-US"/>
          </a:p>
        </p:txBody>
      </p:sp>
    </p:spTree>
    <p:extLst>
      <p:ext uri="{BB962C8B-B14F-4D97-AF65-F5344CB8AC3E}">
        <p14:creationId xmlns:p14="http://schemas.microsoft.com/office/powerpoint/2010/main" val="244239414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3_3 contenus ver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a:p>
        </p:txBody>
      </p:sp>
      <p:sp>
        <p:nvSpPr>
          <p:cNvPr id="3" name="Content Placeholder 2"/>
          <p:cNvSpPr>
            <a:spLocks noGrp="1"/>
          </p:cNvSpPr>
          <p:nvPr>
            <p:ph sz="half" idx="1"/>
          </p:nvPr>
        </p:nvSpPr>
        <p:spPr>
          <a:xfrm>
            <a:off x="2808777" y="1496297"/>
            <a:ext cx="3059519" cy="4493029"/>
          </a:xfrm>
        </p:spPr>
        <p:txBody>
          <a:bodyPr/>
          <a:lstStyle>
            <a:lvl1pPr>
              <a:defRPr sz="2000"/>
            </a:lvl1pPr>
            <a:lvl2pPr>
              <a:defRPr sz="1900"/>
            </a:lvl2pPr>
            <a:lvl3pPr>
              <a:defRPr sz="1600"/>
            </a:lvl3pPr>
            <a:lvl4pPr>
              <a:defRPr sz="1500"/>
            </a:lvl4pPr>
            <a:lvl5pPr>
              <a:defRPr sz="1500"/>
            </a:lvl5pPr>
            <a:lvl6pPr>
              <a:defRPr sz="1500"/>
            </a:lvl6pPr>
            <a:lvl7pPr>
              <a:defRPr sz="1500"/>
            </a:lvl7pPr>
            <a:lvl8pPr>
              <a:defRPr sz="1500"/>
            </a:lvl8pPr>
            <a:lvl9pPr>
              <a:defRPr sz="15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Content Placeholder 3"/>
          <p:cNvSpPr>
            <a:spLocks noGrp="1"/>
          </p:cNvSpPr>
          <p:nvPr>
            <p:ph sz="half" idx="2"/>
          </p:nvPr>
        </p:nvSpPr>
        <p:spPr>
          <a:xfrm>
            <a:off x="6024174" y="1496296"/>
            <a:ext cx="3099622" cy="4493031"/>
          </a:xfrm>
        </p:spPr>
        <p:txBody>
          <a:bodyPr/>
          <a:lstStyle>
            <a:lvl1pPr>
              <a:defRPr sz="2000"/>
            </a:lvl1pPr>
            <a:lvl2pPr>
              <a:defRPr sz="1900"/>
            </a:lvl2pPr>
            <a:lvl3pPr>
              <a:defRPr sz="1600"/>
            </a:lvl3pPr>
            <a:lvl4pPr>
              <a:defRPr sz="1500"/>
            </a:lvl4pPr>
            <a:lvl5pPr>
              <a:defRPr sz="1500"/>
            </a:lvl5pPr>
            <a:lvl6pPr>
              <a:defRPr sz="1500"/>
            </a:lvl6pPr>
            <a:lvl7pPr>
              <a:defRPr sz="1500"/>
            </a:lvl7pPr>
            <a:lvl8pPr>
              <a:defRPr sz="1500"/>
            </a:lvl8pPr>
            <a:lvl9pPr>
              <a:defRPr sz="15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8" name="Date Placeholder 7"/>
          <p:cNvSpPr>
            <a:spLocks noGrp="1"/>
          </p:cNvSpPr>
          <p:nvPr>
            <p:ph type="dt" sz="half" idx="10"/>
          </p:nvPr>
        </p:nvSpPr>
        <p:spPr/>
        <p:txBody>
          <a:bodyPr/>
          <a:lstStyle/>
          <a:p>
            <a:r>
              <a:rPr lang="fr-FR"/>
              <a:t>6/21/2017</a:t>
            </a:r>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4FAB73BC-B049-4115-A692-8D63A059BFB8}" type="slidenum">
              <a:rPr lang="en-US" dirty="0">
                <a:solidFill>
                  <a:srgbClr val="2A6654"/>
                </a:solidFill>
              </a:rPr>
              <a:pPr/>
              <a:t>‹N°›</a:t>
            </a:fld>
            <a:endParaRPr lang="en-US">
              <a:solidFill>
                <a:srgbClr val="2A6654"/>
              </a:solidFill>
            </a:endParaRPr>
          </a:p>
        </p:txBody>
      </p:sp>
      <p:sp>
        <p:nvSpPr>
          <p:cNvPr id="11" name="Rectangle 10"/>
          <p:cNvSpPr/>
          <p:nvPr userDrawn="1"/>
        </p:nvSpPr>
        <p:spPr>
          <a:xfrm>
            <a:off x="5868291" y="1496297"/>
            <a:ext cx="155884" cy="4493029"/>
          </a:xfrm>
          <a:prstGeom prst="rect">
            <a:avLst/>
          </a:prstGeom>
          <a:solidFill>
            <a:srgbClr val="2A665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userDrawn="1"/>
        </p:nvSpPr>
        <p:spPr>
          <a:xfrm>
            <a:off x="2652888" y="1496297"/>
            <a:ext cx="155884" cy="4493029"/>
          </a:xfrm>
          <a:prstGeom prst="rect">
            <a:avLst/>
          </a:prstGeom>
          <a:solidFill>
            <a:srgbClr val="2A665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Content Placeholder 2"/>
          <p:cNvSpPr>
            <a:spLocks noGrp="1"/>
          </p:cNvSpPr>
          <p:nvPr>
            <p:ph sz="half" idx="13"/>
          </p:nvPr>
        </p:nvSpPr>
        <p:spPr>
          <a:xfrm>
            <a:off x="0" y="1496297"/>
            <a:ext cx="2632684" cy="4493029"/>
          </a:xfrm>
        </p:spPr>
        <p:txBody>
          <a:bodyPr/>
          <a:lstStyle>
            <a:lvl1pPr>
              <a:defRPr sz="2000"/>
            </a:lvl1pPr>
            <a:lvl2pPr>
              <a:defRPr sz="1900"/>
            </a:lvl2pPr>
            <a:lvl3pPr>
              <a:defRPr sz="1600"/>
            </a:lvl3pPr>
            <a:lvl4pPr>
              <a:defRPr sz="1500"/>
            </a:lvl4pPr>
            <a:lvl5pPr>
              <a:defRPr sz="1500"/>
            </a:lvl5pPr>
            <a:lvl6pPr>
              <a:defRPr sz="1500"/>
            </a:lvl6pPr>
            <a:lvl7pPr>
              <a:defRPr sz="1500"/>
            </a:lvl7pPr>
            <a:lvl8pPr>
              <a:defRPr sz="1500"/>
            </a:lvl8pPr>
            <a:lvl9pPr>
              <a:defRPr sz="15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Tree>
    <p:extLst>
      <p:ext uri="{BB962C8B-B14F-4D97-AF65-F5344CB8AC3E}">
        <p14:creationId xmlns:p14="http://schemas.microsoft.com/office/powerpoint/2010/main" val="220377416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2_3 contenus vert clair">
    <p:spTree>
      <p:nvGrpSpPr>
        <p:cNvPr id="1" name=""/>
        <p:cNvGrpSpPr/>
        <p:nvPr/>
      </p:nvGrpSpPr>
      <p:grpSpPr>
        <a:xfrm>
          <a:off x="0" y="0"/>
          <a:ext cx="0" cy="0"/>
          <a:chOff x="0" y="0"/>
          <a:chExt cx="0" cy="0"/>
        </a:xfrm>
      </p:grpSpPr>
      <p:sp>
        <p:nvSpPr>
          <p:cNvPr id="14" name="Rectangle 13"/>
          <p:cNvSpPr/>
          <p:nvPr userDrawn="1"/>
        </p:nvSpPr>
        <p:spPr>
          <a:xfrm>
            <a:off x="0" y="2"/>
            <a:ext cx="9144000" cy="858417"/>
          </a:xfrm>
          <a:prstGeom prst="rect">
            <a:avLst/>
          </a:prstGeom>
          <a:solidFill>
            <a:srgbClr val="C4D60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fr-FR"/>
              <a:t>Modifiez le style du titre</a:t>
            </a:r>
            <a:endParaRPr lang="en-US"/>
          </a:p>
        </p:txBody>
      </p:sp>
      <p:sp>
        <p:nvSpPr>
          <p:cNvPr id="3" name="Content Placeholder 2"/>
          <p:cNvSpPr>
            <a:spLocks noGrp="1"/>
          </p:cNvSpPr>
          <p:nvPr>
            <p:ph sz="half" idx="1"/>
          </p:nvPr>
        </p:nvSpPr>
        <p:spPr>
          <a:xfrm>
            <a:off x="2808777" y="1496297"/>
            <a:ext cx="3059519" cy="4493029"/>
          </a:xfrm>
        </p:spPr>
        <p:txBody>
          <a:bodyPr/>
          <a:lstStyle>
            <a:lvl1pPr>
              <a:defRPr sz="2000"/>
            </a:lvl1pPr>
            <a:lvl2pPr>
              <a:defRPr sz="1900"/>
            </a:lvl2pPr>
            <a:lvl3pPr>
              <a:defRPr sz="1600"/>
            </a:lvl3pPr>
            <a:lvl4pPr>
              <a:defRPr sz="1500"/>
            </a:lvl4pPr>
            <a:lvl5pPr>
              <a:defRPr sz="1500"/>
            </a:lvl5pPr>
            <a:lvl6pPr>
              <a:defRPr sz="1500"/>
            </a:lvl6pPr>
            <a:lvl7pPr>
              <a:defRPr sz="1500"/>
            </a:lvl7pPr>
            <a:lvl8pPr>
              <a:defRPr sz="1500"/>
            </a:lvl8pPr>
            <a:lvl9pPr>
              <a:defRPr sz="15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Content Placeholder 3"/>
          <p:cNvSpPr>
            <a:spLocks noGrp="1"/>
          </p:cNvSpPr>
          <p:nvPr>
            <p:ph sz="half" idx="2"/>
          </p:nvPr>
        </p:nvSpPr>
        <p:spPr>
          <a:xfrm>
            <a:off x="6024174" y="1496296"/>
            <a:ext cx="3099622" cy="4493031"/>
          </a:xfrm>
        </p:spPr>
        <p:txBody>
          <a:bodyPr/>
          <a:lstStyle>
            <a:lvl1pPr>
              <a:defRPr sz="2000"/>
            </a:lvl1pPr>
            <a:lvl2pPr>
              <a:defRPr sz="1900"/>
            </a:lvl2pPr>
            <a:lvl3pPr>
              <a:defRPr sz="1600"/>
            </a:lvl3pPr>
            <a:lvl4pPr>
              <a:defRPr sz="1500"/>
            </a:lvl4pPr>
            <a:lvl5pPr>
              <a:defRPr sz="1500"/>
            </a:lvl5pPr>
            <a:lvl6pPr>
              <a:defRPr sz="1500"/>
            </a:lvl6pPr>
            <a:lvl7pPr>
              <a:defRPr sz="1500"/>
            </a:lvl7pPr>
            <a:lvl8pPr>
              <a:defRPr sz="1500"/>
            </a:lvl8pPr>
            <a:lvl9pPr>
              <a:defRPr sz="15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8" name="Date Placeholder 7"/>
          <p:cNvSpPr>
            <a:spLocks noGrp="1"/>
          </p:cNvSpPr>
          <p:nvPr>
            <p:ph type="dt" sz="half" idx="10"/>
          </p:nvPr>
        </p:nvSpPr>
        <p:spPr/>
        <p:txBody>
          <a:bodyPr/>
          <a:lstStyle/>
          <a:p>
            <a:r>
              <a:rPr lang="fr-FR"/>
              <a:t>6/21/2017</a:t>
            </a:r>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4FAB73BC-B049-4115-A692-8D63A059BFB8}" type="slidenum">
              <a:rPr lang="en-US" dirty="0">
                <a:solidFill>
                  <a:srgbClr val="2A6654"/>
                </a:solidFill>
              </a:rPr>
              <a:pPr/>
              <a:t>‹N°›</a:t>
            </a:fld>
            <a:endParaRPr lang="en-US">
              <a:solidFill>
                <a:srgbClr val="2A6654"/>
              </a:solidFill>
            </a:endParaRPr>
          </a:p>
        </p:txBody>
      </p:sp>
      <p:sp>
        <p:nvSpPr>
          <p:cNvPr id="11" name="Rectangle 10"/>
          <p:cNvSpPr/>
          <p:nvPr userDrawn="1"/>
        </p:nvSpPr>
        <p:spPr>
          <a:xfrm>
            <a:off x="5868291" y="1496297"/>
            <a:ext cx="155884" cy="4493029"/>
          </a:xfrm>
          <a:prstGeom prst="rect">
            <a:avLst/>
          </a:prstGeom>
          <a:solidFill>
            <a:srgbClr val="C4D60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userDrawn="1"/>
        </p:nvSpPr>
        <p:spPr>
          <a:xfrm>
            <a:off x="2652888" y="1496297"/>
            <a:ext cx="155884" cy="4493029"/>
          </a:xfrm>
          <a:prstGeom prst="rect">
            <a:avLst/>
          </a:prstGeom>
          <a:solidFill>
            <a:srgbClr val="C4D60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Content Placeholder 2"/>
          <p:cNvSpPr>
            <a:spLocks noGrp="1"/>
          </p:cNvSpPr>
          <p:nvPr>
            <p:ph sz="half" idx="13"/>
          </p:nvPr>
        </p:nvSpPr>
        <p:spPr>
          <a:xfrm>
            <a:off x="0" y="1496297"/>
            <a:ext cx="2632684" cy="4493029"/>
          </a:xfrm>
        </p:spPr>
        <p:txBody>
          <a:bodyPr/>
          <a:lstStyle>
            <a:lvl1pPr>
              <a:defRPr sz="2000"/>
            </a:lvl1pPr>
            <a:lvl2pPr>
              <a:defRPr sz="1900"/>
            </a:lvl2pPr>
            <a:lvl3pPr>
              <a:defRPr sz="1600"/>
            </a:lvl3pPr>
            <a:lvl4pPr>
              <a:defRPr sz="1500"/>
            </a:lvl4pPr>
            <a:lvl5pPr>
              <a:defRPr sz="1500"/>
            </a:lvl5pPr>
            <a:lvl6pPr>
              <a:defRPr sz="1500"/>
            </a:lvl6pPr>
            <a:lvl7pPr>
              <a:defRPr sz="1500"/>
            </a:lvl7pPr>
            <a:lvl8pPr>
              <a:defRPr sz="1500"/>
            </a:lvl8pPr>
            <a:lvl9pPr>
              <a:defRPr sz="15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Tree>
    <p:extLst>
      <p:ext uri="{BB962C8B-B14F-4D97-AF65-F5344CB8AC3E}">
        <p14:creationId xmlns:p14="http://schemas.microsoft.com/office/powerpoint/2010/main" val="206958150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2_3 contenus orange">
    <p:spTree>
      <p:nvGrpSpPr>
        <p:cNvPr id="1" name=""/>
        <p:cNvGrpSpPr/>
        <p:nvPr/>
      </p:nvGrpSpPr>
      <p:grpSpPr>
        <a:xfrm>
          <a:off x="0" y="0"/>
          <a:ext cx="0" cy="0"/>
          <a:chOff x="0" y="0"/>
          <a:chExt cx="0" cy="0"/>
        </a:xfrm>
      </p:grpSpPr>
      <p:sp>
        <p:nvSpPr>
          <p:cNvPr id="14" name="Rectangle 13"/>
          <p:cNvSpPr/>
          <p:nvPr userDrawn="1"/>
        </p:nvSpPr>
        <p:spPr>
          <a:xfrm>
            <a:off x="0" y="2"/>
            <a:ext cx="9144000" cy="858417"/>
          </a:xfrm>
          <a:prstGeom prst="rect">
            <a:avLst/>
          </a:prstGeom>
          <a:solidFill>
            <a:srgbClr val="CB521C"/>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fr-FR"/>
              <a:t>Modifiez le style du titre</a:t>
            </a:r>
            <a:endParaRPr lang="en-US"/>
          </a:p>
        </p:txBody>
      </p:sp>
      <p:sp>
        <p:nvSpPr>
          <p:cNvPr id="3" name="Content Placeholder 2"/>
          <p:cNvSpPr>
            <a:spLocks noGrp="1"/>
          </p:cNvSpPr>
          <p:nvPr>
            <p:ph sz="half" idx="1"/>
          </p:nvPr>
        </p:nvSpPr>
        <p:spPr>
          <a:xfrm>
            <a:off x="2808777" y="1496297"/>
            <a:ext cx="3059519" cy="4493029"/>
          </a:xfrm>
        </p:spPr>
        <p:txBody>
          <a:bodyPr/>
          <a:lstStyle>
            <a:lvl1pPr>
              <a:defRPr sz="2000"/>
            </a:lvl1pPr>
            <a:lvl2pPr>
              <a:defRPr sz="1900"/>
            </a:lvl2pPr>
            <a:lvl3pPr>
              <a:defRPr sz="1600"/>
            </a:lvl3pPr>
            <a:lvl4pPr>
              <a:defRPr sz="1500"/>
            </a:lvl4pPr>
            <a:lvl5pPr>
              <a:defRPr sz="1500"/>
            </a:lvl5pPr>
            <a:lvl6pPr>
              <a:defRPr sz="1500"/>
            </a:lvl6pPr>
            <a:lvl7pPr>
              <a:defRPr sz="1500"/>
            </a:lvl7pPr>
            <a:lvl8pPr>
              <a:defRPr sz="1500"/>
            </a:lvl8pPr>
            <a:lvl9pPr>
              <a:defRPr sz="15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Content Placeholder 3"/>
          <p:cNvSpPr>
            <a:spLocks noGrp="1"/>
          </p:cNvSpPr>
          <p:nvPr>
            <p:ph sz="half" idx="2"/>
          </p:nvPr>
        </p:nvSpPr>
        <p:spPr>
          <a:xfrm>
            <a:off x="6024174" y="1496296"/>
            <a:ext cx="3099622" cy="4493031"/>
          </a:xfrm>
        </p:spPr>
        <p:txBody>
          <a:bodyPr/>
          <a:lstStyle>
            <a:lvl1pPr>
              <a:defRPr sz="2000"/>
            </a:lvl1pPr>
            <a:lvl2pPr>
              <a:defRPr sz="1900"/>
            </a:lvl2pPr>
            <a:lvl3pPr>
              <a:defRPr sz="1600"/>
            </a:lvl3pPr>
            <a:lvl4pPr>
              <a:defRPr sz="1500"/>
            </a:lvl4pPr>
            <a:lvl5pPr>
              <a:defRPr sz="1500"/>
            </a:lvl5pPr>
            <a:lvl6pPr>
              <a:defRPr sz="1500"/>
            </a:lvl6pPr>
            <a:lvl7pPr>
              <a:defRPr sz="1500"/>
            </a:lvl7pPr>
            <a:lvl8pPr>
              <a:defRPr sz="1500"/>
            </a:lvl8pPr>
            <a:lvl9pPr>
              <a:defRPr sz="15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8" name="Date Placeholder 7"/>
          <p:cNvSpPr>
            <a:spLocks noGrp="1"/>
          </p:cNvSpPr>
          <p:nvPr>
            <p:ph type="dt" sz="half" idx="10"/>
          </p:nvPr>
        </p:nvSpPr>
        <p:spPr/>
        <p:txBody>
          <a:bodyPr/>
          <a:lstStyle/>
          <a:p>
            <a:r>
              <a:rPr lang="fr-FR"/>
              <a:t>6/21/2017</a:t>
            </a:r>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4FAB73BC-B049-4115-A692-8D63A059BFB8}" type="slidenum">
              <a:rPr lang="en-US" dirty="0">
                <a:solidFill>
                  <a:srgbClr val="2A6654"/>
                </a:solidFill>
              </a:rPr>
              <a:pPr/>
              <a:t>‹N°›</a:t>
            </a:fld>
            <a:endParaRPr lang="en-US">
              <a:solidFill>
                <a:srgbClr val="2A6654"/>
              </a:solidFill>
            </a:endParaRPr>
          </a:p>
        </p:txBody>
      </p:sp>
      <p:sp>
        <p:nvSpPr>
          <p:cNvPr id="11" name="Rectangle 10"/>
          <p:cNvSpPr/>
          <p:nvPr userDrawn="1"/>
        </p:nvSpPr>
        <p:spPr>
          <a:xfrm>
            <a:off x="5868291" y="1496297"/>
            <a:ext cx="155884" cy="4493029"/>
          </a:xfrm>
          <a:prstGeom prst="rect">
            <a:avLst/>
          </a:prstGeom>
          <a:solidFill>
            <a:srgbClr val="CB521C"/>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userDrawn="1"/>
        </p:nvSpPr>
        <p:spPr>
          <a:xfrm>
            <a:off x="2652888" y="1496297"/>
            <a:ext cx="155884" cy="4493029"/>
          </a:xfrm>
          <a:prstGeom prst="rect">
            <a:avLst/>
          </a:prstGeom>
          <a:solidFill>
            <a:srgbClr val="CB521C"/>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Content Placeholder 2"/>
          <p:cNvSpPr>
            <a:spLocks noGrp="1"/>
          </p:cNvSpPr>
          <p:nvPr>
            <p:ph sz="half" idx="13"/>
          </p:nvPr>
        </p:nvSpPr>
        <p:spPr>
          <a:xfrm>
            <a:off x="0" y="1496297"/>
            <a:ext cx="2632684" cy="4493029"/>
          </a:xfrm>
        </p:spPr>
        <p:txBody>
          <a:bodyPr/>
          <a:lstStyle>
            <a:lvl1pPr>
              <a:defRPr sz="2000"/>
            </a:lvl1pPr>
            <a:lvl2pPr>
              <a:defRPr sz="1900"/>
            </a:lvl2pPr>
            <a:lvl3pPr>
              <a:defRPr sz="1600"/>
            </a:lvl3pPr>
            <a:lvl4pPr>
              <a:defRPr sz="1500"/>
            </a:lvl4pPr>
            <a:lvl5pPr>
              <a:defRPr sz="1500"/>
            </a:lvl5pPr>
            <a:lvl6pPr>
              <a:defRPr sz="1500"/>
            </a:lvl6pPr>
            <a:lvl7pPr>
              <a:defRPr sz="1500"/>
            </a:lvl7pPr>
            <a:lvl8pPr>
              <a:defRPr sz="1500"/>
            </a:lvl8pPr>
            <a:lvl9pPr>
              <a:defRPr sz="15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Tree>
    <p:extLst>
      <p:ext uri="{BB962C8B-B14F-4D97-AF65-F5344CB8AC3E}">
        <p14:creationId xmlns:p14="http://schemas.microsoft.com/office/powerpoint/2010/main" val="355412949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2_Vid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r>
              <a:rPr lang="fr-FR"/>
              <a:t>6/21/2017</a:t>
            </a:r>
            <a:endParaRPr lang="en-US"/>
          </a:p>
        </p:txBody>
      </p:sp>
      <p:sp>
        <p:nvSpPr>
          <p:cNvPr id="4" name="Espace réservé du pied de page 3"/>
          <p:cNvSpPr>
            <a:spLocks noGrp="1"/>
          </p:cNvSpPr>
          <p:nvPr>
            <p:ph type="ftr" sz="quarter" idx="11"/>
          </p:nvPr>
        </p:nvSpPr>
        <p:spPr/>
        <p:txBody>
          <a:bodyPr/>
          <a:lstStyle/>
          <a:p>
            <a:endParaRPr lang="en-US"/>
          </a:p>
        </p:txBody>
      </p:sp>
      <p:sp>
        <p:nvSpPr>
          <p:cNvPr id="5" name="Espace réservé du numéro de diapositive 4"/>
          <p:cNvSpPr>
            <a:spLocks noGrp="1"/>
          </p:cNvSpPr>
          <p:nvPr>
            <p:ph type="sldNum" sz="quarter" idx="12"/>
          </p:nvPr>
        </p:nvSpPr>
        <p:spPr/>
        <p:txBody>
          <a:bodyPr/>
          <a:lstStyle/>
          <a:p>
            <a:fld id="{4FAB73BC-B049-4115-A692-8D63A059BFB8}" type="slidenum">
              <a:rPr lang="en-US" smtClean="0">
                <a:solidFill>
                  <a:srgbClr val="2A6654"/>
                </a:solidFill>
              </a:rPr>
              <a:pPr/>
              <a:t>‹N°›</a:t>
            </a:fld>
            <a:endParaRPr lang="en-US">
              <a:solidFill>
                <a:srgbClr val="2A6654"/>
              </a:solidFill>
            </a:endParaRPr>
          </a:p>
        </p:txBody>
      </p:sp>
    </p:spTree>
    <p:extLst>
      <p:ext uri="{BB962C8B-B14F-4D97-AF65-F5344CB8AC3E}">
        <p14:creationId xmlns:p14="http://schemas.microsoft.com/office/powerpoint/2010/main" val="225298268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2_Disposition personnalisé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r>
              <a:rPr lang="fr-FR"/>
              <a:t>6/21/2017</a:t>
            </a:r>
            <a:endParaRPr lang="en-US"/>
          </a:p>
        </p:txBody>
      </p:sp>
      <p:sp>
        <p:nvSpPr>
          <p:cNvPr id="4" name="Espace réservé du pied de page 3"/>
          <p:cNvSpPr>
            <a:spLocks noGrp="1"/>
          </p:cNvSpPr>
          <p:nvPr>
            <p:ph type="ftr" sz="quarter" idx="11"/>
          </p:nvPr>
        </p:nvSpPr>
        <p:spPr/>
        <p:txBody>
          <a:bodyPr/>
          <a:lstStyle/>
          <a:p>
            <a:endParaRPr lang="en-US"/>
          </a:p>
        </p:txBody>
      </p:sp>
      <p:sp>
        <p:nvSpPr>
          <p:cNvPr id="5" name="Espace réservé du numéro de diapositive 4"/>
          <p:cNvSpPr>
            <a:spLocks noGrp="1"/>
          </p:cNvSpPr>
          <p:nvPr>
            <p:ph type="sldNum" sz="quarter" idx="12"/>
          </p:nvPr>
        </p:nvSpPr>
        <p:spPr/>
        <p:txBody>
          <a:bodyPr/>
          <a:lstStyle/>
          <a:p>
            <a:fld id="{4FAB73BC-B049-4115-A692-8D63A059BFB8}" type="slidenum">
              <a:rPr lang="en-US" smtClean="0">
                <a:solidFill>
                  <a:srgbClr val="2A6654"/>
                </a:solidFill>
              </a:rPr>
              <a:pPr/>
              <a:t>‹N°›</a:t>
            </a:fld>
            <a:endParaRPr lang="en-US">
              <a:solidFill>
                <a:srgbClr val="2A6654"/>
              </a:solidFill>
            </a:endParaRPr>
          </a:p>
        </p:txBody>
      </p:sp>
    </p:spTree>
    <p:extLst>
      <p:ext uri="{BB962C8B-B14F-4D97-AF65-F5344CB8AC3E}">
        <p14:creationId xmlns:p14="http://schemas.microsoft.com/office/powerpoint/2010/main" val="41450774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ous rubrique light 1">
    <p:spTree>
      <p:nvGrpSpPr>
        <p:cNvPr id="1" name=""/>
        <p:cNvGrpSpPr/>
        <p:nvPr/>
      </p:nvGrpSpPr>
      <p:grpSpPr>
        <a:xfrm>
          <a:off x="0" y="0"/>
          <a:ext cx="0" cy="0"/>
          <a:chOff x="0" y="0"/>
          <a:chExt cx="0" cy="0"/>
        </a:xfrm>
      </p:grpSpPr>
      <p:sp>
        <p:nvSpPr>
          <p:cNvPr id="3" name="Content Placeholder 2"/>
          <p:cNvSpPr>
            <a:spLocks noGrp="1"/>
          </p:cNvSpPr>
          <p:nvPr>
            <p:ph idx="1"/>
          </p:nvPr>
        </p:nvSpPr>
        <p:spPr>
          <a:xfrm>
            <a:off x="2900934" y="961056"/>
            <a:ext cx="6243066" cy="5028267"/>
          </a:xfrm>
        </p:spPr>
        <p:txBody>
          <a:bodyPr/>
          <a:lstStyle>
            <a:lvl1pPr>
              <a:defRPr sz="2000"/>
            </a:lvl1pPr>
            <a:lvl2pPr>
              <a:defRPr sz="1900"/>
            </a:lvl2pPr>
            <a:lvl3pPr>
              <a:defRPr sz="1600"/>
            </a:lvl3pPr>
            <a:lvl4pPr>
              <a:defRPr sz="1500"/>
            </a:lvl4pPr>
            <a:lvl5pPr>
              <a:defRPr sz="1500"/>
            </a:lvl5pPr>
            <a:lvl6pPr>
              <a:defRPr sz="1500"/>
            </a:lvl6pPr>
            <a:lvl7pPr>
              <a:defRPr sz="1500"/>
            </a:lvl7pPr>
            <a:lvl8pPr>
              <a:defRPr sz="1500"/>
            </a:lvl8pPr>
            <a:lvl9pPr>
              <a:defRPr sz="15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8" name="Date Placeholder 7"/>
          <p:cNvSpPr>
            <a:spLocks noGrp="1"/>
          </p:cNvSpPr>
          <p:nvPr>
            <p:ph type="dt" sz="half" idx="10"/>
          </p:nvPr>
        </p:nvSpPr>
        <p:spPr/>
        <p:txBody>
          <a:bodyPr/>
          <a:lstStyle/>
          <a:p>
            <a:r>
              <a:rPr lang="fr-FR"/>
              <a:t>6/21/2017</a:t>
            </a:r>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4FAB73BC-B049-4115-A692-8D63A059BFB8}" type="slidenum">
              <a:rPr lang="en-US" dirty="0">
                <a:solidFill>
                  <a:srgbClr val="2A6654"/>
                </a:solidFill>
              </a:rPr>
              <a:pPr/>
              <a:t>‹N°›</a:t>
            </a:fld>
            <a:endParaRPr lang="en-US">
              <a:solidFill>
                <a:srgbClr val="2A6654"/>
              </a:solidFill>
            </a:endParaRPr>
          </a:p>
        </p:txBody>
      </p:sp>
      <p:sp>
        <p:nvSpPr>
          <p:cNvPr id="11" name="Rectangle 10"/>
          <p:cNvSpPr/>
          <p:nvPr userDrawn="1"/>
        </p:nvSpPr>
        <p:spPr>
          <a:xfrm>
            <a:off x="2" y="961056"/>
            <a:ext cx="2900935" cy="5028267"/>
          </a:xfrm>
          <a:prstGeom prst="rect">
            <a:avLst/>
          </a:prstGeom>
          <a:noFill/>
          <a:ln w="38100">
            <a:solidFill>
              <a:srgbClr val="C4D600"/>
            </a:solidFill>
          </a:ln>
        </p:spPr>
        <p:style>
          <a:lnRef idx="2">
            <a:schemeClr val="accent1">
              <a:shade val="50000"/>
            </a:schemeClr>
          </a:lnRef>
          <a:fillRef idx="1">
            <a:schemeClr val="accent1"/>
          </a:fillRef>
          <a:effectRef idx="0">
            <a:schemeClr val="accent1"/>
          </a:effectRef>
          <a:fontRef idx="minor">
            <a:schemeClr val="lt1"/>
          </a:fontRef>
        </p:style>
      </p:sp>
      <p:sp>
        <p:nvSpPr>
          <p:cNvPr id="12" name="Title 1"/>
          <p:cNvSpPr>
            <a:spLocks noGrp="1"/>
          </p:cNvSpPr>
          <p:nvPr>
            <p:ph type="title"/>
          </p:nvPr>
        </p:nvSpPr>
        <p:spPr>
          <a:xfrm>
            <a:off x="3" y="1"/>
            <a:ext cx="9143999" cy="858416"/>
          </a:xfrm>
        </p:spPr>
        <p:txBody>
          <a:bodyPr/>
          <a:lstStyle/>
          <a:p>
            <a:r>
              <a:rPr lang="fr-FR"/>
              <a:t>Modifiez le style du titre</a:t>
            </a:r>
            <a:endParaRPr lang="en-US"/>
          </a:p>
        </p:txBody>
      </p:sp>
    </p:spTree>
    <p:extLst>
      <p:ext uri="{BB962C8B-B14F-4D97-AF65-F5344CB8AC3E}">
        <p14:creationId xmlns:p14="http://schemas.microsoft.com/office/powerpoint/2010/main" val="31247010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ous rubrique light 2">
    <p:spTree>
      <p:nvGrpSpPr>
        <p:cNvPr id="1" name=""/>
        <p:cNvGrpSpPr/>
        <p:nvPr/>
      </p:nvGrpSpPr>
      <p:grpSpPr>
        <a:xfrm>
          <a:off x="0" y="0"/>
          <a:ext cx="0" cy="0"/>
          <a:chOff x="0" y="0"/>
          <a:chExt cx="0" cy="0"/>
        </a:xfrm>
      </p:grpSpPr>
      <p:sp>
        <p:nvSpPr>
          <p:cNvPr id="3" name="Content Placeholder 2"/>
          <p:cNvSpPr>
            <a:spLocks noGrp="1"/>
          </p:cNvSpPr>
          <p:nvPr>
            <p:ph idx="1"/>
          </p:nvPr>
        </p:nvSpPr>
        <p:spPr>
          <a:xfrm>
            <a:off x="2900934" y="961056"/>
            <a:ext cx="6243066" cy="5028267"/>
          </a:xfrm>
        </p:spPr>
        <p:txBody>
          <a:bodyPr/>
          <a:lstStyle>
            <a:lvl1pPr>
              <a:defRPr sz="2000"/>
            </a:lvl1pPr>
            <a:lvl2pPr>
              <a:defRPr sz="1900"/>
            </a:lvl2pPr>
            <a:lvl3pPr>
              <a:defRPr sz="1600"/>
            </a:lvl3pPr>
            <a:lvl4pPr>
              <a:defRPr sz="1500"/>
            </a:lvl4pPr>
            <a:lvl5pPr>
              <a:defRPr sz="1500"/>
            </a:lvl5pPr>
            <a:lvl6pPr>
              <a:defRPr sz="1500"/>
            </a:lvl6pPr>
            <a:lvl7pPr>
              <a:defRPr sz="1500"/>
            </a:lvl7pPr>
            <a:lvl8pPr>
              <a:defRPr sz="1500"/>
            </a:lvl8pPr>
            <a:lvl9pPr>
              <a:defRPr sz="15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8" name="Date Placeholder 7"/>
          <p:cNvSpPr>
            <a:spLocks noGrp="1"/>
          </p:cNvSpPr>
          <p:nvPr>
            <p:ph type="dt" sz="half" idx="10"/>
          </p:nvPr>
        </p:nvSpPr>
        <p:spPr/>
        <p:txBody>
          <a:bodyPr/>
          <a:lstStyle/>
          <a:p>
            <a:r>
              <a:rPr lang="fr-FR"/>
              <a:t>6/21/2017</a:t>
            </a:r>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4FAB73BC-B049-4115-A692-8D63A059BFB8}" type="slidenum">
              <a:rPr lang="en-US" dirty="0">
                <a:solidFill>
                  <a:srgbClr val="2A6654"/>
                </a:solidFill>
              </a:rPr>
              <a:pPr/>
              <a:t>‹N°›</a:t>
            </a:fld>
            <a:endParaRPr lang="en-US">
              <a:solidFill>
                <a:srgbClr val="2A6654"/>
              </a:solidFill>
            </a:endParaRPr>
          </a:p>
        </p:txBody>
      </p:sp>
      <p:sp>
        <p:nvSpPr>
          <p:cNvPr id="11" name="Rectangle 10"/>
          <p:cNvSpPr/>
          <p:nvPr userDrawn="1"/>
        </p:nvSpPr>
        <p:spPr>
          <a:xfrm>
            <a:off x="2" y="961056"/>
            <a:ext cx="2900935" cy="5028267"/>
          </a:xfrm>
          <a:prstGeom prst="rect">
            <a:avLst/>
          </a:prstGeom>
          <a:noFill/>
          <a:ln w="38100">
            <a:solidFill>
              <a:srgbClr val="CB521C"/>
            </a:solidFill>
          </a:ln>
        </p:spPr>
        <p:style>
          <a:lnRef idx="2">
            <a:schemeClr val="accent1">
              <a:shade val="50000"/>
            </a:schemeClr>
          </a:lnRef>
          <a:fillRef idx="1">
            <a:schemeClr val="accent1"/>
          </a:fillRef>
          <a:effectRef idx="0">
            <a:schemeClr val="accent1"/>
          </a:effectRef>
          <a:fontRef idx="minor">
            <a:schemeClr val="lt1"/>
          </a:fontRef>
        </p:style>
      </p:sp>
      <p:sp>
        <p:nvSpPr>
          <p:cNvPr id="12" name="Title 1"/>
          <p:cNvSpPr>
            <a:spLocks noGrp="1"/>
          </p:cNvSpPr>
          <p:nvPr>
            <p:ph type="title"/>
          </p:nvPr>
        </p:nvSpPr>
        <p:spPr>
          <a:xfrm>
            <a:off x="3" y="1"/>
            <a:ext cx="9143999" cy="858416"/>
          </a:xfrm>
        </p:spPr>
        <p:txBody>
          <a:bodyPr/>
          <a:lstStyle/>
          <a:p>
            <a:r>
              <a:rPr lang="fr-FR"/>
              <a:t>Modifiez le style du titre</a:t>
            </a:r>
            <a:endParaRPr lang="en-US"/>
          </a:p>
        </p:txBody>
      </p:sp>
    </p:spTree>
    <p:extLst>
      <p:ext uri="{BB962C8B-B14F-4D97-AF65-F5344CB8AC3E}">
        <p14:creationId xmlns:p14="http://schemas.microsoft.com/office/powerpoint/2010/main" val="18472429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Sous rubrique 1">
    <p:spTree>
      <p:nvGrpSpPr>
        <p:cNvPr id="1" name=""/>
        <p:cNvGrpSpPr/>
        <p:nvPr/>
      </p:nvGrpSpPr>
      <p:grpSpPr>
        <a:xfrm>
          <a:off x="0" y="0"/>
          <a:ext cx="0" cy="0"/>
          <a:chOff x="0" y="0"/>
          <a:chExt cx="0" cy="0"/>
        </a:xfrm>
      </p:grpSpPr>
      <p:sp>
        <p:nvSpPr>
          <p:cNvPr id="3" name="Content Placeholder 2"/>
          <p:cNvSpPr>
            <a:spLocks noGrp="1"/>
          </p:cNvSpPr>
          <p:nvPr>
            <p:ph idx="1"/>
          </p:nvPr>
        </p:nvSpPr>
        <p:spPr>
          <a:xfrm>
            <a:off x="2900934" y="858416"/>
            <a:ext cx="6243066" cy="5130904"/>
          </a:xfrm>
        </p:spPr>
        <p:txBody>
          <a:bodyPr/>
          <a:lstStyle>
            <a:lvl1pPr>
              <a:defRPr sz="2000"/>
            </a:lvl1pPr>
            <a:lvl2pPr>
              <a:defRPr sz="1900"/>
            </a:lvl2pPr>
            <a:lvl3pPr>
              <a:defRPr sz="1600"/>
            </a:lvl3pPr>
            <a:lvl4pPr>
              <a:defRPr sz="1500"/>
            </a:lvl4pPr>
            <a:lvl5pPr>
              <a:defRPr sz="1500"/>
            </a:lvl5pPr>
            <a:lvl6pPr>
              <a:defRPr sz="1500"/>
            </a:lvl6pPr>
            <a:lvl7pPr>
              <a:defRPr sz="1500"/>
            </a:lvl7pPr>
            <a:lvl8pPr>
              <a:defRPr sz="1500"/>
            </a:lvl8pPr>
            <a:lvl9pPr>
              <a:defRPr sz="15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8" name="Date Placeholder 7"/>
          <p:cNvSpPr>
            <a:spLocks noGrp="1"/>
          </p:cNvSpPr>
          <p:nvPr>
            <p:ph type="dt" sz="half" idx="10"/>
          </p:nvPr>
        </p:nvSpPr>
        <p:spPr/>
        <p:txBody>
          <a:bodyPr/>
          <a:lstStyle/>
          <a:p>
            <a:r>
              <a:rPr lang="fr-FR"/>
              <a:t>6/21/2017</a:t>
            </a:r>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4FAB73BC-B049-4115-A692-8D63A059BFB8}" type="slidenum">
              <a:rPr lang="en-US" dirty="0">
                <a:solidFill>
                  <a:srgbClr val="2A6654"/>
                </a:solidFill>
              </a:rPr>
              <a:pPr/>
              <a:t>‹N°›</a:t>
            </a:fld>
            <a:endParaRPr lang="en-US">
              <a:solidFill>
                <a:srgbClr val="2A6654"/>
              </a:solidFill>
            </a:endParaRPr>
          </a:p>
        </p:txBody>
      </p:sp>
      <p:sp>
        <p:nvSpPr>
          <p:cNvPr id="11" name="Rectangle 10"/>
          <p:cNvSpPr/>
          <p:nvPr userDrawn="1"/>
        </p:nvSpPr>
        <p:spPr>
          <a:xfrm>
            <a:off x="1" y="858417"/>
            <a:ext cx="2900934" cy="5130904"/>
          </a:xfrm>
          <a:prstGeom prst="rect">
            <a:avLst/>
          </a:prstGeom>
          <a:solidFill>
            <a:srgbClr val="C4D60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Title 1"/>
          <p:cNvSpPr>
            <a:spLocks noGrp="1"/>
          </p:cNvSpPr>
          <p:nvPr>
            <p:ph type="title"/>
          </p:nvPr>
        </p:nvSpPr>
        <p:spPr>
          <a:xfrm>
            <a:off x="3" y="1"/>
            <a:ext cx="9143999" cy="858416"/>
          </a:xfrm>
        </p:spPr>
        <p:txBody>
          <a:bodyPr/>
          <a:lstStyle/>
          <a:p>
            <a:r>
              <a:rPr lang="fr-FR"/>
              <a:t>Modifiez le style du titre</a:t>
            </a:r>
            <a:endParaRPr lang="en-US"/>
          </a:p>
        </p:txBody>
      </p:sp>
    </p:spTree>
    <p:extLst>
      <p:ext uri="{BB962C8B-B14F-4D97-AF65-F5344CB8AC3E}">
        <p14:creationId xmlns:p14="http://schemas.microsoft.com/office/powerpoint/2010/main" val="42230132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ous rubrique 2">
    <p:spTree>
      <p:nvGrpSpPr>
        <p:cNvPr id="1" name=""/>
        <p:cNvGrpSpPr/>
        <p:nvPr/>
      </p:nvGrpSpPr>
      <p:grpSpPr>
        <a:xfrm>
          <a:off x="0" y="0"/>
          <a:ext cx="0" cy="0"/>
          <a:chOff x="0" y="0"/>
          <a:chExt cx="0" cy="0"/>
        </a:xfrm>
      </p:grpSpPr>
      <p:sp>
        <p:nvSpPr>
          <p:cNvPr id="3" name="Content Placeholder 2"/>
          <p:cNvSpPr>
            <a:spLocks noGrp="1"/>
          </p:cNvSpPr>
          <p:nvPr>
            <p:ph idx="1"/>
          </p:nvPr>
        </p:nvSpPr>
        <p:spPr>
          <a:xfrm>
            <a:off x="2900934" y="858421"/>
            <a:ext cx="6243066" cy="5130903"/>
          </a:xfrm>
        </p:spPr>
        <p:txBody>
          <a:bodyPr/>
          <a:lstStyle>
            <a:lvl1pPr>
              <a:defRPr sz="2000"/>
            </a:lvl1pPr>
            <a:lvl2pPr>
              <a:defRPr sz="1900"/>
            </a:lvl2pPr>
            <a:lvl3pPr>
              <a:defRPr sz="1600"/>
            </a:lvl3pPr>
            <a:lvl4pPr>
              <a:defRPr sz="1500"/>
            </a:lvl4pPr>
            <a:lvl5pPr>
              <a:defRPr sz="1500"/>
            </a:lvl5pPr>
            <a:lvl6pPr>
              <a:defRPr sz="1500"/>
            </a:lvl6pPr>
            <a:lvl7pPr>
              <a:defRPr sz="1500"/>
            </a:lvl7pPr>
            <a:lvl8pPr>
              <a:defRPr sz="1500"/>
            </a:lvl8pPr>
            <a:lvl9pPr>
              <a:defRPr sz="15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8" name="Date Placeholder 7"/>
          <p:cNvSpPr>
            <a:spLocks noGrp="1"/>
          </p:cNvSpPr>
          <p:nvPr>
            <p:ph type="dt" sz="half" idx="10"/>
          </p:nvPr>
        </p:nvSpPr>
        <p:spPr/>
        <p:txBody>
          <a:bodyPr/>
          <a:lstStyle/>
          <a:p>
            <a:r>
              <a:rPr lang="fr-FR"/>
              <a:t>6/21/2017</a:t>
            </a:r>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4FAB73BC-B049-4115-A692-8D63A059BFB8}" type="slidenum">
              <a:rPr lang="en-US" dirty="0">
                <a:solidFill>
                  <a:srgbClr val="2A6654"/>
                </a:solidFill>
              </a:rPr>
              <a:pPr/>
              <a:t>‹N°›</a:t>
            </a:fld>
            <a:endParaRPr lang="en-US">
              <a:solidFill>
                <a:srgbClr val="2A6654"/>
              </a:solidFill>
            </a:endParaRPr>
          </a:p>
        </p:txBody>
      </p:sp>
      <p:sp>
        <p:nvSpPr>
          <p:cNvPr id="11" name="Rectangle 10"/>
          <p:cNvSpPr/>
          <p:nvPr userDrawn="1"/>
        </p:nvSpPr>
        <p:spPr>
          <a:xfrm>
            <a:off x="1" y="858422"/>
            <a:ext cx="2900934" cy="5130903"/>
          </a:xfrm>
          <a:prstGeom prst="rect">
            <a:avLst/>
          </a:prstGeom>
          <a:solidFill>
            <a:srgbClr val="CB521C"/>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Title 1"/>
          <p:cNvSpPr>
            <a:spLocks noGrp="1"/>
          </p:cNvSpPr>
          <p:nvPr>
            <p:ph type="title"/>
          </p:nvPr>
        </p:nvSpPr>
        <p:spPr>
          <a:xfrm>
            <a:off x="3" y="1"/>
            <a:ext cx="9143999" cy="858416"/>
          </a:xfrm>
        </p:spPr>
        <p:txBody>
          <a:bodyPr/>
          <a:lstStyle/>
          <a:p>
            <a:r>
              <a:rPr lang="fr-FR"/>
              <a:t>Modifiez le style du titre</a:t>
            </a:r>
            <a:endParaRPr lang="en-US"/>
          </a:p>
        </p:txBody>
      </p:sp>
    </p:spTree>
    <p:extLst>
      <p:ext uri="{BB962C8B-B14F-4D97-AF65-F5344CB8AC3E}">
        <p14:creationId xmlns:p14="http://schemas.microsoft.com/office/powerpoint/2010/main" val="4263198854"/>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3" y="1"/>
            <a:ext cx="9143999" cy="858416"/>
          </a:xfrm>
          <a:prstGeom prst="rect">
            <a:avLst/>
          </a:prstGeom>
          <a:solidFill>
            <a:srgbClr val="2A665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3" y="2"/>
            <a:ext cx="9143999" cy="858417"/>
          </a:xfrm>
          <a:prstGeom prst="rect">
            <a:avLst/>
          </a:prstGeom>
        </p:spPr>
        <p:txBody>
          <a:bodyPr vert="horz" lIns="91438" tIns="45719" rIns="91438" bIns="45719" rtlCol="0" anchor="ctr">
            <a:normAutofit/>
          </a:bodyPr>
          <a:lstStyle/>
          <a:p>
            <a:r>
              <a:rPr lang="fr-FR"/>
              <a:t>Modifiez le style du titre</a:t>
            </a:r>
            <a:endParaRPr lang="en-US"/>
          </a:p>
        </p:txBody>
      </p:sp>
      <p:sp>
        <p:nvSpPr>
          <p:cNvPr id="3" name="Text Placeholder 2"/>
          <p:cNvSpPr>
            <a:spLocks noGrp="1"/>
          </p:cNvSpPr>
          <p:nvPr>
            <p:ph type="body" idx="1"/>
          </p:nvPr>
        </p:nvSpPr>
        <p:spPr>
          <a:xfrm>
            <a:off x="189689" y="1017038"/>
            <a:ext cx="8760348" cy="5065164"/>
          </a:xfrm>
          <a:prstGeom prst="rect">
            <a:avLst/>
          </a:prstGeom>
          <a:ln>
            <a:noFill/>
          </a:ln>
        </p:spPr>
        <p:txBody>
          <a:bodyPr vert="horz" lIns="91438" tIns="45719" rIns="91438" bIns="45719" rtlCol="0" anchor="ctr">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p:cNvSpPr>
            <a:spLocks noGrp="1"/>
          </p:cNvSpPr>
          <p:nvPr>
            <p:ph type="dt" sz="half" idx="2"/>
          </p:nvPr>
        </p:nvSpPr>
        <p:spPr>
          <a:xfrm>
            <a:off x="7174523" y="6356354"/>
            <a:ext cx="801078" cy="380883"/>
          </a:xfrm>
          <a:prstGeom prst="rect">
            <a:avLst/>
          </a:prstGeom>
          <a:solidFill>
            <a:schemeClr val="bg1"/>
          </a:solidFill>
          <a:ln>
            <a:noFill/>
          </a:ln>
        </p:spPr>
        <p:style>
          <a:lnRef idx="2">
            <a:schemeClr val="accent6"/>
          </a:lnRef>
          <a:fillRef idx="1">
            <a:schemeClr val="lt1"/>
          </a:fillRef>
          <a:effectRef idx="0">
            <a:schemeClr val="accent6"/>
          </a:effectRef>
          <a:fontRef idx="none"/>
        </p:style>
        <p:txBody>
          <a:bodyPr vert="horz" lIns="91438" tIns="45719" rIns="91438" bIns="45719" rtlCol="0" anchor="ctr"/>
          <a:lstStyle>
            <a:lvl1pPr algn="l">
              <a:defRPr sz="1100">
                <a:solidFill>
                  <a:srgbClr val="2A6654"/>
                </a:solidFill>
              </a:defRPr>
            </a:lvl1pPr>
          </a:lstStyle>
          <a:p>
            <a:pPr defTabSz="457189"/>
            <a:r>
              <a:rPr lang="fr-FR"/>
              <a:t>6/21/2017</a:t>
            </a:r>
            <a:endParaRPr lang="en-US"/>
          </a:p>
        </p:txBody>
      </p:sp>
      <p:sp>
        <p:nvSpPr>
          <p:cNvPr id="5" name="Footer Placeholder 4"/>
          <p:cNvSpPr>
            <a:spLocks noGrp="1"/>
          </p:cNvSpPr>
          <p:nvPr>
            <p:ph type="ftr" sz="quarter" idx="3"/>
          </p:nvPr>
        </p:nvSpPr>
        <p:spPr>
          <a:xfrm>
            <a:off x="2901952" y="6356354"/>
            <a:ext cx="4115376" cy="380883"/>
          </a:xfrm>
          <a:prstGeom prst="rect">
            <a:avLst/>
          </a:prstGeom>
        </p:spPr>
        <p:txBody>
          <a:bodyPr vert="horz" lIns="91438" tIns="45719" rIns="91438" bIns="45719" rtlCol="0" anchor="ctr"/>
          <a:lstStyle>
            <a:lvl1pPr algn="l">
              <a:defRPr sz="1100">
                <a:solidFill>
                  <a:srgbClr val="2A6654"/>
                </a:solidFill>
              </a:defRPr>
            </a:lvl1pPr>
          </a:lstStyle>
          <a:p>
            <a:pPr defTabSz="457189"/>
            <a:endParaRPr lang="en-US"/>
          </a:p>
        </p:txBody>
      </p:sp>
      <p:sp>
        <p:nvSpPr>
          <p:cNvPr id="6" name="Slide Number Placeholder 5"/>
          <p:cNvSpPr>
            <a:spLocks noGrp="1"/>
          </p:cNvSpPr>
          <p:nvPr>
            <p:ph type="sldNum" sz="quarter" idx="4"/>
          </p:nvPr>
        </p:nvSpPr>
        <p:spPr>
          <a:xfrm>
            <a:off x="7975604" y="6356354"/>
            <a:ext cx="1148195" cy="365125"/>
          </a:xfrm>
          <a:prstGeom prst="rect">
            <a:avLst/>
          </a:prstGeom>
        </p:spPr>
        <p:txBody>
          <a:bodyPr vert="horz" lIns="91438" tIns="45719" rIns="91438" bIns="45719" rtlCol="0" anchor="ctr"/>
          <a:lstStyle>
            <a:lvl1pPr algn="r">
              <a:defRPr sz="1200" b="1">
                <a:solidFill>
                  <a:schemeClr val="accent1"/>
                </a:solidFill>
              </a:defRPr>
            </a:lvl1pPr>
          </a:lstStyle>
          <a:p>
            <a:pPr defTabSz="457189"/>
            <a:fld id="{4FAB73BC-B049-4115-A692-8D63A059BFB8}" type="slidenum">
              <a:rPr lang="en-US" dirty="0">
                <a:solidFill>
                  <a:srgbClr val="2A6654"/>
                </a:solidFill>
              </a:rPr>
              <a:pPr defTabSz="457189"/>
              <a:t>‹N°›</a:t>
            </a:fld>
            <a:endParaRPr lang="en-US">
              <a:solidFill>
                <a:srgbClr val="2A6654"/>
              </a:solidFill>
            </a:endParaRPr>
          </a:p>
        </p:txBody>
      </p:sp>
      <p:pic>
        <p:nvPicPr>
          <p:cNvPr id="8" name="Image 7"/>
          <p:cNvPicPr>
            <a:picLocks noChangeAspect="1"/>
          </p:cNvPicPr>
          <p:nvPr/>
        </p:nvPicPr>
        <p:blipFill>
          <a:blip r:embed="rId60" cstate="print">
            <a:extLst>
              <a:ext uri="{28A0092B-C50C-407E-A947-70E740481C1C}">
                <a14:useLocalDpi xmlns:a14="http://schemas.microsoft.com/office/drawing/2010/main" val="0"/>
              </a:ext>
            </a:extLst>
          </a:blip>
          <a:stretch>
            <a:fillRect/>
          </a:stretch>
        </p:blipFill>
        <p:spPr>
          <a:xfrm>
            <a:off x="7379494" y="6150194"/>
            <a:ext cx="1454870" cy="774485"/>
          </a:xfrm>
          <a:prstGeom prst="rect">
            <a:avLst/>
          </a:prstGeom>
        </p:spPr>
      </p:pic>
    </p:spTree>
    <p:extLst>
      <p:ext uri="{BB962C8B-B14F-4D97-AF65-F5344CB8AC3E}">
        <p14:creationId xmlns:p14="http://schemas.microsoft.com/office/powerpoint/2010/main" val="2968604222"/>
      </p:ext>
    </p:extLst>
  </p:cSld>
  <p:clrMap bg1="lt1" tx1="dk1" bg2="lt2" tx2="dk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 id="2147483734" r:id="rId5"/>
    <p:sldLayoutId id="2147483735" r:id="rId6"/>
    <p:sldLayoutId id="2147483736" r:id="rId7"/>
    <p:sldLayoutId id="2147483737" r:id="rId8"/>
    <p:sldLayoutId id="2147483738" r:id="rId9"/>
    <p:sldLayoutId id="2147483739" r:id="rId10"/>
    <p:sldLayoutId id="2147483740" r:id="rId11"/>
    <p:sldLayoutId id="2147483741" r:id="rId12"/>
    <p:sldLayoutId id="2147483742" r:id="rId13"/>
    <p:sldLayoutId id="2147483743" r:id="rId14"/>
    <p:sldLayoutId id="2147483744" r:id="rId15"/>
    <p:sldLayoutId id="2147483745" r:id="rId16"/>
    <p:sldLayoutId id="2147483746" r:id="rId17"/>
    <p:sldLayoutId id="2147483747" r:id="rId18"/>
    <p:sldLayoutId id="2147483748" r:id="rId19"/>
    <p:sldLayoutId id="2147483749" r:id="rId20"/>
    <p:sldLayoutId id="2147483750" r:id="rId21"/>
    <p:sldLayoutId id="2147483751" r:id="rId22"/>
    <p:sldLayoutId id="2147483752" r:id="rId23"/>
    <p:sldLayoutId id="2147483753" r:id="rId24"/>
    <p:sldLayoutId id="2147483754" r:id="rId25"/>
    <p:sldLayoutId id="2147483755" r:id="rId26"/>
    <p:sldLayoutId id="2147483708" r:id="rId27"/>
    <p:sldLayoutId id="2147483709" r:id="rId28"/>
    <p:sldLayoutId id="2147483710" r:id="rId29"/>
    <p:sldLayoutId id="2147483711" r:id="rId30"/>
    <p:sldLayoutId id="2147483712" r:id="rId31"/>
    <p:sldLayoutId id="2147483713" r:id="rId32"/>
    <p:sldLayoutId id="2147483716" r:id="rId33"/>
    <p:sldLayoutId id="2147483717" r:id="rId34"/>
    <p:sldLayoutId id="2147483718" r:id="rId35"/>
    <p:sldLayoutId id="2147483719" r:id="rId36"/>
    <p:sldLayoutId id="2147483720" r:id="rId37"/>
    <p:sldLayoutId id="2147483724" r:id="rId38"/>
    <p:sldLayoutId id="2147483725" r:id="rId39"/>
    <p:sldLayoutId id="2147483726" r:id="rId40"/>
    <p:sldLayoutId id="2147483727" r:id="rId41"/>
    <p:sldLayoutId id="2147483728" r:id="rId42"/>
    <p:sldLayoutId id="2147483681" r:id="rId43"/>
    <p:sldLayoutId id="2147483682" r:id="rId44"/>
    <p:sldLayoutId id="2147483683" r:id="rId45"/>
    <p:sldLayoutId id="2147483684" r:id="rId46"/>
    <p:sldLayoutId id="2147483685" r:id="rId47"/>
    <p:sldLayoutId id="2147483686" r:id="rId48"/>
    <p:sldLayoutId id="2147483689" r:id="rId49"/>
    <p:sldLayoutId id="2147483690" r:id="rId50"/>
    <p:sldLayoutId id="2147483691" r:id="rId51"/>
    <p:sldLayoutId id="2147483692" r:id="rId52"/>
    <p:sldLayoutId id="2147483693" r:id="rId53"/>
    <p:sldLayoutId id="2147483697" r:id="rId54"/>
    <p:sldLayoutId id="2147483698" r:id="rId55"/>
    <p:sldLayoutId id="2147483699" r:id="rId56"/>
    <p:sldLayoutId id="2147483700" r:id="rId57"/>
    <p:sldLayoutId id="2147483701" r:id="rId58"/>
  </p:sldLayoutIdLst>
  <p:hf hdr="0" ftr="0" dt="0"/>
  <p:txStyles>
    <p:titleStyle>
      <a:lvl1pPr algn="l" defTabSz="914377" rtl="0"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182875" indent="-182875" algn="l" defTabSz="914377" rtl="0" eaLnBrk="1" latinLnBrk="0" hangingPunct="1">
        <a:lnSpc>
          <a:spcPct val="90000"/>
        </a:lnSpc>
        <a:spcBef>
          <a:spcPts val="1200"/>
        </a:spcBef>
        <a:buClr>
          <a:srgbClr val="CB521C"/>
        </a:buClr>
        <a:buFont typeface="Wingdings" panose="05000000000000000000" pitchFamily="2" charset="2"/>
        <a:buChar char="§"/>
        <a:defRPr sz="2000" b="1" kern="1200">
          <a:solidFill>
            <a:srgbClr val="2A6654"/>
          </a:solidFill>
          <a:latin typeface="+mn-lt"/>
          <a:ea typeface="+mn-ea"/>
          <a:cs typeface="+mn-cs"/>
        </a:defRPr>
      </a:lvl1pPr>
      <a:lvl2pPr marL="685783" indent="-182875" algn="l" defTabSz="914377" rtl="0" eaLnBrk="1" latinLnBrk="0" hangingPunct="1">
        <a:lnSpc>
          <a:spcPct val="90000"/>
        </a:lnSpc>
        <a:spcBef>
          <a:spcPts val="251"/>
        </a:spcBef>
        <a:spcAft>
          <a:spcPts val="251"/>
        </a:spcAft>
        <a:buClr>
          <a:srgbClr val="CB521C"/>
        </a:buClr>
        <a:buFont typeface="Wingdings" panose="05000000000000000000" pitchFamily="2" charset="2"/>
        <a:buChar char="§"/>
        <a:defRPr sz="1900" kern="1200">
          <a:solidFill>
            <a:srgbClr val="2A6654"/>
          </a:solidFill>
          <a:latin typeface="+mn-lt"/>
          <a:ea typeface="+mn-ea"/>
          <a:cs typeface="+mn-cs"/>
        </a:defRPr>
      </a:lvl2pPr>
      <a:lvl3pPr marL="1142971" indent="-182875" algn="l" defTabSz="914377" rtl="0" eaLnBrk="1" latinLnBrk="0" hangingPunct="1">
        <a:lnSpc>
          <a:spcPct val="90000"/>
        </a:lnSpc>
        <a:spcBef>
          <a:spcPts val="251"/>
        </a:spcBef>
        <a:spcAft>
          <a:spcPts val="251"/>
        </a:spcAft>
        <a:buClr>
          <a:srgbClr val="CB521C"/>
        </a:buClr>
        <a:buFont typeface="Wingdings" panose="05000000000000000000" pitchFamily="2" charset="2"/>
        <a:buChar char="§"/>
        <a:defRPr sz="1600" kern="1200">
          <a:solidFill>
            <a:srgbClr val="2A6654"/>
          </a:solidFill>
          <a:latin typeface="+mn-lt"/>
          <a:ea typeface="+mn-ea"/>
          <a:cs typeface="+mn-cs"/>
        </a:defRPr>
      </a:lvl3pPr>
      <a:lvl4pPr marL="1600160" indent="-182875" algn="l" defTabSz="914377" rtl="0" eaLnBrk="1" latinLnBrk="0" hangingPunct="1">
        <a:lnSpc>
          <a:spcPct val="90000"/>
        </a:lnSpc>
        <a:spcBef>
          <a:spcPts val="251"/>
        </a:spcBef>
        <a:spcAft>
          <a:spcPts val="251"/>
        </a:spcAft>
        <a:buClr>
          <a:srgbClr val="CB521C"/>
        </a:buClr>
        <a:buFont typeface="Wingdings" panose="05000000000000000000" pitchFamily="2" charset="2"/>
        <a:buChar char="§"/>
        <a:defRPr sz="1500" kern="1200">
          <a:solidFill>
            <a:srgbClr val="2A6654"/>
          </a:solidFill>
          <a:latin typeface="+mn-lt"/>
          <a:ea typeface="+mn-ea"/>
          <a:cs typeface="+mn-cs"/>
        </a:defRPr>
      </a:lvl4pPr>
      <a:lvl5pPr marL="2057349" indent="-182875" algn="l" defTabSz="914377" rtl="0" eaLnBrk="1" latinLnBrk="0" hangingPunct="1">
        <a:lnSpc>
          <a:spcPct val="90000"/>
        </a:lnSpc>
        <a:spcBef>
          <a:spcPts val="251"/>
        </a:spcBef>
        <a:spcAft>
          <a:spcPts val="251"/>
        </a:spcAft>
        <a:buClr>
          <a:srgbClr val="CB521C"/>
        </a:buClr>
        <a:buFont typeface="Wingdings" panose="05000000000000000000" pitchFamily="2" charset="2"/>
        <a:buChar char="§"/>
        <a:defRPr sz="1500" kern="1200">
          <a:solidFill>
            <a:srgbClr val="2A6654"/>
          </a:solidFill>
          <a:latin typeface="+mn-lt"/>
          <a:ea typeface="+mn-ea"/>
          <a:cs typeface="+mn-cs"/>
        </a:defRPr>
      </a:lvl5pPr>
      <a:lvl6pPr marL="2514537" indent="-228594" algn="l" defTabSz="914377" rtl="0" eaLnBrk="1" latinLnBrk="0" hangingPunct="1">
        <a:lnSpc>
          <a:spcPct val="90000"/>
        </a:lnSpc>
        <a:spcBef>
          <a:spcPts val="251"/>
        </a:spcBef>
        <a:spcAft>
          <a:spcPts val="251"/>
        </a:spcAft>
        <a:buClr>
          <a:schemeClr val="accent1"/>
        </a:buClr>
        <a:buFont typeface="Wingdings 2" pitchFamily="18" charset="2"/>
        <a:buChar char=""/>
        <a:defRPr sz="1500" kern="1200">
          <a:solidFill>
            <a:schemeClr val="tx1">
              <a:lumMod val="65000"/>
              <a:lumOff val="35000"/>
            </a:schemeClr>
          </a:solidFill>
          <a:latin typeface="+mn-lt"/>
          <a:ea typeface="+mn-ea"/>
          <a:cs typeface="+mn-cs"/>
        </a:defRPr>
      </a:lvl6pPr>
      <a:lvl7pPr marL="2971726" indent="-228594" algn="l" defTabSz="914377" rtl="0" eaLnBrk="1" latinLnBrk="0" hangingPunct="1">
        <a:lnSpc>
          <a:spcPct val="90000"/>
        </a:lnSpc>
        <a:spcBef>
          <a:spcPts val="251"/>
        </a:spcBef>
        <a:spcAft>
          <a:spcPts val="251"/>
        </a:spcAft>
        <a:buClr>
          <a:schemeClr val="accent1"/>
        </a:buClr>
        <a:buFont typeface="Wingdings 2" pitchFamily="18" charset="2"/>
        <a:buChar char=""/>
        <a:defRPr sz="1500" kern="1200">
          <a:solidFill>
            <a:schemeClr val="tx1">
              <a:lumMod val="65000"/>
              <a:lumOff val="35000"/>
            </a:schemeClr>
          </a:solidFill>
          <a:latin typeface="+mn-lt"/>
          <a:ea typeface="+mn-ea"/>
          <a:cs typeface="+mn-cs"/>
        </a:defRPr>
      </a:lvl7pPr>
      <a:lvl8pPr marL="3428914" indent="-228594" algn="l" defTabSz="914377" rtl="0" eaLnBrk="1" latinLnBrk="0" hangingPunct="1">
        <a:lnSpc>
          <a:spcPct val="90000"/>
        </a:lnSpc>
        <a:spcBef>
          <a:spcPts val="251"/>
        </a:spcBef>
        <a:spcAft>
          <a:spcPts val="251"/>
        </a:spcAft>
        <a:buClr>
          <a:schemeClr val="accent1"/>
        </a:buClr>
        <a:buFont typeface="Wingdings 2" pitchFamily="18" charset="2"/>
        <a:buChar char=""/>
        <a:defRPr sz="1500" kern="1200">
          <a:solidFill>
            <a:schemeClr val="tx1">
              <a:lumMod val="65000"/>
              <a:lumOff val="35000"/>
            </a:schemeClr>
          </a:solidFill>
          <a:latin typeface="+mn-lt"/>
          <a:ea typeface="+mn-ea"/>
          <a:cs typeface="+mn-cs"/>
        </a:defRPr>
      </a:lvl8pPr>
      <a:lvl9pPr marL="3886103" indent="-228594" algn="l" defTabSz="914377" rtl="0" eaLnBrk="1" latinLnBrk="0" hangingPunct="1">
        <a:lnSpc>
          <a:spcPct val="90000"/>
        </a:lnSpc>
        <a:spcBef>
          <a:spcPts val="251"/>
        </a:spcBef>
        <a:spcAft>
          <a:spcPts val="251"/>
        </a:spcAft>
        <a:buClr>
          <a:schemeClr val="accent1"/>
        </a:buClr>
        <a:buFont typeface="Wingdings 2" pitchFamily="18" charset="2"/>
        <a:buChar char=""/>
        <a:defRPr sz="1500" kern="1200">
          <a:solidFill>
            <a:schemeClr val="tx1">
              <a:lumMod val="65000"/>
              <a:lumOff val="35000"/>
            </a:schemeClr>
          </a:solidFill>
          <a:latin typeface="+mn-lt"/>
          <a:ea typeface="+mn-ea"/>
          <a:cs typeface="+mn-cs"/>
        </a:defRPr>
      </a:lvl9pPr>
    </p:bodyStyle>
    <p:otherStyle>
      <a:defPPr>
        <a:defRPr lang="en-US"/>
      </a:defPPr>
      <a:lvl1pPr marL="0" algn="l" defTabSz="914377" rtl="0" eaLnBrk="1" latinLnBrk="0" hangingPunct="1">
        <a:defRPr sz="1900" kern="1200">
          <a:solidFill>
            <a:schemeClr val="tx1"/>
          </a:solidFill>
          <a:latin typeface="+mn-lt"/>
          <a:ea typeface="+mn-ea"/>
          <a:cs typeface="+mn-cs"/>
        </a:defRPr>
      </a:lvl1pPr>
      <a:lvl2pPr marL="457189" algn="l" defTabSz="914377" rtl="0" eaLnBrk="1" latinLnBrk="0" hangingPunct="1">
        <a:defRPr sz="1900" kern="1200">
          <a:solidFill>
            <a:schemeClr val="tx1"/>
          </a:solidFill>
          <a:latin typeface="+mn-lt"/>
          <a:ea typeface="+mn-ea"/>
          <a:cs typeface="+mn-cs"/>
        </a:defRPr>
      </a:lvl2pPr>
      <a:lvl3pPr marL="914377" algn="l" defTabSz="914377" rtl="0" eaLnBrk="1" latinLnBrk="0" hangingPunct="1">
        <a:defRPr sz="1900" kern="1200">
          <a:solidFill>
            <a:schemeClr val="tx1"/>
          </a:solidFill>
          <a:latin typeface="+mn-lt"/>
          <a:ea typeface="+mn-ea"/>
          <a:cs typeface="+mn-cs"/>
        </a:defRPr>
      </a:lvl3pPr>
      <a:lvl4pPr marL="1371566" algn="l" defTabSz="914377" rtl="0" eaLnBrk="1" latinLnBrk="0" hangingPunct="1">
        <a:defRPr sz="1900" kern="1200">
          <a:solidFill>
            <a:schemeClr val="tx1"/>
          </a:solidFill>
          <a:latin typeface="+mn-lt"/>
          <a:ea typeface="+mn-ea"/>
          <a:cs typeface="+mn-cs"/>
        </a:defRPr>
      </a:lvl4pPr>
      <a:lvl5pPr marL="1828754" algn="l" defTabSz="914377" rtl="0" eaLnBrk="1" latinLnBrk="0" hangingPunct="1">
        <a:defRPr sz="1900" kern="1200">
          <a:solidFill>
            <a:schemeClr val="tx1"/>
          </a:solidFill>
          <a:latin typeface="+mn-lt"/>
          <a:ea typeface="+mn-ea"/>
          <a:cs typeface="+mn-cs"/>
        </a:defRPr>
      </a:lvl5pPr>
      <a:lvl6pPr marL="2285943" algn="l" defTabSz="914377" rtl="0" eaLnBrk="1" latinLnBrk="0" hangingPunct="1">
        <a:defRPr sz="1900" kern="1200">
          <a:solidFill>
            <a:schemeClr val="tx1"/>
          </a:solidFill>
          <a:latin typeface="+mn-lt"/>
          <a:ea typeface="+mn-ea"/>
          <a:cs typeface="+mn-cs"/>
        </a:defRPr>
      </a:lvl6pPr>
      <a:lvl7pPr marL="2743131" algn="l" defTabSz="914377" rtl="0" eaLnBrk="1" latinLnBrk="0" hangingPunct="1">
        <a:defRPr sz="1900" kern="1200">
          <a:solidFill>
            <a:schemeClr val="tx1"/>
          </a:solidFill>
          <a:latin typeface="+mn-lt"/>
          <a:ea typeface="+mn-ea"/>
          <a:cs typeface="+mn-cs"/>
        </a:defRPr>
      </a:lvl7pPr>
      <a:lvl8pPr marL="3200320" algn="l" defTabSz="914377" rtl="0" eaLnBrk="1" latinLnBrk="0" hangingPunct="1">
        <a:defRPr sz="1900" kern="1200">
          <a:solidFill>
            <a:schemeClr val="tx1"/>
          </a:solidFill>
          <a:latin typeface="+mn-lt"/>
          <a:ea typeface="+mn-ea"/>
          <a:cs typeface="+mn-cs"/>
        </a:defRPr>
      </a:lvl8pPr>
      <a:lvl9pPr marL="3657509" algn="l" defTabSz="914377" rtl="0" eaLnBrk="1" latinLnBrk="0" hangingPunct="1">
        <a:defRPr sz="1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hyperlink" Target="file:///C:\Users\LDUPUY\Downloads\flyer%20teleconsultationC-205517.pdf" TargetMode="Externa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1.xml"/><Relationship Id="rId1" Type="http://schemas.openxmlformats.org/officeDocument/2006/relationships/vmlDrawing" Target="../drawings/vmlDrawing1.vml"/><Relationship Id="rId5" Type="http://schemas.openxmlformats.org/officeDocument/2006/relationships/image" Target="../media/image6.wmf"/><Relationship Id="rId4" Type="http://schemas.openxmlformats.org/officeDocument/2006/relationships/package" Target="../embeddings/Microsoft_Word_Document1.docx"/></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12"/>
          <p:cNvSpPr>
            <a:spLocks noGrp="1"/>
          </p:cNvSpPr>
          <p:nvPr>
            <p:ph type="ctrTitle"/>
          </p:nvPr>
        </p:nvSpPr>
        <p:spPr>
          <a:xfrm>
            <a:off x="374467" y="2006179"/>
            <a:ext cx="6336704" cy="3255264"/>
          </a:xfrm>
        </p:spPr>
        <p:txBody>
          <a:bodyPr>
            <a:normAutofit/>
          </a:bodyPr>
          <a:lstStyle/>
          <a:p>
            <a:r>
              <a:rPr lang="fr-FR" altLang="fr-FR" sz="3600"/>
              <a:t>Evolutions de l’offre complémentaire santé pour les retraités GCA adhérents de l'association « </a:t>
            </a:r>
            <a:r>
              <a:rPr lang="fr-FR" altLang="fr-FR" sz="3600">
                <a:solidFill>
                  <a:schemeClr val="accent2"/>
                </a:solidFill>
              </a:rPr>
              <a:t>ASGCA »</a:t>
            </a:r>
            <a:r>
              <a:rPr lang="fr-FR" altLang="fr-FR" sz="3600"/>
              <a:t/>
            </a:r>
            <a:br>
              <a:rPr lang="fr-FR" altLang="fr-FR" sz="3600"/>
            </a:br>
            <a:r>
              <a:rPr lang="fr-FR" altLang="fr-FR" sz="4000"/>
              <a:t/>
            </a:r>
            <a:br>
              <a:rPr lang="fr-FR" altLang="fr-FR" sz="4000"/>
            </a:br>
            <a:r>
              <a:rPr lang="fr-FR" altLang="fr-FR" sz="1600"/>
              <a:t>20 mars 2024</a:t>
            </a:r>
            <a:endParaRPr lang="fr-FR" altLang="fr-FR" sz="4000"/>
          </a:p>
        </p:txBody>
      </p:sp>
      <p:sp>
        <p:nvSpPr>
          <p:cNvPr id="7" name="Espace réservé du numéro de diapositive 6"/>
          <p:cNvSpPr>
            <a:spLocks noGrp="1"/>
          </p:cNvSpPr>
          <p:nvPr>
            <p:ph type="sldNum" sz="quarter" idx="12"/>
          </p:nvPr>
        </p:nvSpPr>
        <p:spPr/>
        <p:txBody>
          <a:bodyPr/>
          <a:lstStyle/>
          <a:p>
            <a:fld id="{4FAB73BC-B049-4115-A692-8D63A059BFB8}" type="slidenum">
              <a:rPr lang="en-US" smtClean="0">
                <a:solidFill>
                  <a:srgbClr val="2A6654"/>
                </a:solidFill>
              </a:rPr>
              <a:pPr/>
              <a:t>1</a:t>
            </a:fld>
            <a:endParaRPr lang="en-US">
              <a:solidFill>
                <a:srgbClr val="2A6654"/>
              </a:solidFill>
            </a:endParaRPr>
          </a:p>
        </p:txBody>
      </p:sp>
    </p:spTree>
    <p:extLst>
      <p:ext uri="{BB962C8B-B14F-4D97-AF65-F5344CB8AC3E}">
        <p14:creationId xmlns:p14="http://schemas.microsoft.com/office/powerpoint/2010/main" val="19109296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xmlns="" id="{CA234689-4F05-5107-A2EA-82CA839129C8}"/>
              </a:ext>
            </a:extLst>
          </p:cNvPr>
          <p:cNvSpPr>
            <a:spLocks noGrp="1"/>
          </p:cNvSpPr>
          <p:nvPr>
            <p:ph type="sldNum" sz="quarter" idx="12"/>
          </p:nvPr>
        </p:nvSpPr>
        <p:spPr/>
        <p:txBody>
          <a:bodyPr/>
          <a:lstStyle/>
          <a:p>
            <a:fld id="{4FAB73BC-B049-4115-A692-8D63A059BFB8}" type="slidenum">
              <a:rPr lang="en-US" smtClean="0">
                <a:solidFill>
                  <a:srgbClr val="2A6654"/>
                </a:solidFill>
              </a:rPr>
              <a:pPr/>
              <a:t>10</a:t>
            </a:fld>
            <a:endParaRPr lang="en-US">
              <a:solidFill>
                <a:srgbClr val="2A6654"/>
              </a:solidFill>
            </a:endParaRPr>
          </a:p>
        </p:txBody>
      </p:sp>
      <p:sp>
        <p:nvSpPr>
          <p:cNvPr id="4" name="Titre 3">
            <a:extLst>
              <a:ext uri="{FF2B5EF4-FFF2-40B4-BE49-F238E27FC236}">
                <a16:creationId xmlns:a16="http://schemas.microsoft.com/office/drawing/2014/main" xmlns="" id="{F8541EBA-8CF3-8257-2F6E-4B900419C714}"/>
              </a:ext>
            </a:extLst>
          </p:cNvPr>
          <p:cNvSpPr>
            <a:spLocks noGrp="1"/>
          </p:cNvSpPr>
          <p:nvPr>
            <p:ph type="title"/>
          </p:nvPr>
        </p:nvSpPr>
        <p:spPr/>
        <p:txBody>
          <a:bodyPr>
            <a:normAutofit/>
          </a:bodyPr>
          <a:lstStyle/>
          <a:p>
            <a:r>
              <a:rPr lang="fr-FR" sz="3200"/>
              <a:t>Espace Client et Services</a:t>
            </a:r>
          </a:p>
        </p:txBody>
      </p:sp>
      <p:sp>
        <p:nvSpPr>
          <p:cNvPr id="5" name="Rectangle 4"/>
          <p:cNvSpPr/>
          <p:nvPr/>
        </p:nvSpPr>
        <p:spPr>
          <a:xfrm>
            <a:off x="471830" y="1185934"/>
            <a:ext cx="8200339" cy="3250121"/>
          </a:xfrm>
          <a:prstGeom prst="rect">
            <a:avLst/>
          </a:prstGeom>
        </p:spPr>
        <p:txBody>
          <a:bodyPr wrap="square">
            <a:spAutoFit/>
          </a:bodyPr>
          <a:lstStyle/>
          <a:p>
            <a:pPr defTabSz="914377">
              <a:lnSpc>
                <a:spcPct val="90000"/>
              </a:lnSpc>
              <a:spcBef>
                <a:spcPts val="1200"/>
              </a:spcBef>
              <a:buClr>
                <a:srgbClr val="CB521C"/>
              </a:buClr>
            </a:pPr>
            <a:r>
              <a:rPr lang="fr-FR" sz="1600" b="1">
                <a:solidFill>
                  <a:srgbClr val="2A6654"/>
                </a:solidFill>
              </a:rPr>
              <a:t>FOCUS AUDIOPROTHESE</a:t>
            </a:r>
            <a:endParaRPr lang="fr-FR" sz="1600" b="1">
              <a:solidFill>
                <a:srgbClr val="2A6654"/>
              </a:solidFill>
              <a:effectLst>
                <a:outerShdw blurRad="38100" dist="38100" dir="2700000" algn="tl">
                  <a:srgbClr val="000000">
                    <a:alpha val="43137"/>
                  </a:srgbClr>
                </a:outerShdw>
              </a:effectLst>
            </a:endParaRPr>
          </a:p>
          <a:p>
            <a:pPr>
              <a:buFontTx/>
              <a:buChar char="-"/>
            </a:pPr>
            <a:endParaRPr lang="fr-FR" sz="1600" u="sng"/>
          </a:p>
          <a:p>
            <a:pPr marL="171450" indent="-171450" defTabSz="914377">
              <a:lnSpc>
                <a:spcPct val="90000"/>
              </a:lnSpc>
              <a:buClr>
                <a:srgbClr val="CB521C"/>
              </a:buClr>
              <a:buFont typeface="Wingdings" panose="05000000000000000000" pitchFamily="2" charset="2"/>
              <a:buChar char="v"/>
            </a:pPr>
            <a:r>
              <a:rPr lang="fr-FR" sz="1600" b="1">
                <a:solidFill>
                  <a:srgbClr val="2A6654"/>
                </a:solidFill>
              </a:rPr>
              <a:t>Sélection large d’appareils (intra, contour…) à des prix optimisés et intégrant les dernières nouveautés. </a:t>
            </a:r>
          </a:p>
          <a:p>
            <a:pPr defTabSz="914377">
              <a:lnSpc>
                <a:spcPct val="90000"/>
              </a:lnSpc>
              <a:buClr>
                <a:srgbClr val="CB521C"/>
              </a:buClr>
            </a:pPr>
            <a:endParaRPr lang="fr-FR" sz="1600" b="1">
              <a:solidFill>
                <a:srgbClr val="2A6654"/>
              </a:solidFill>
            </a:endParaRPr>
          </a:p>
          <a:p>
            <a:pPr marL="171450" indent="-171450" defTabSz="914377">
              <a:lnSpc>
                <a:spcPct val="90000"/>
              </a:lnSpc>
              <a:buClr>
                <a:srgbClr val="CB521C"/>
              </a:buClr>
              <a:buFont typeface="Wingdings" panose="05000000000000000000" pitchFamily="2" charset="2"/>
              <a:buChar char="v"/>
            </a:pPr>
            <a:r>
              <a:rPr lang="fr-FR" sz="1600" b="1">
                <a:solidFill>
                  <a:srgbClr val="2A6654"/>
                </a:solidFill>
              </a:rPr>
              <a:t>Adaptation de l’appareil, réglage et entretien gratuit pendant toute la durée de vie de l’appareil et des contrôles réguliers du suivi auditif. </a:t>
            </a:r>
          </a:p>
          <a:p>
            <a:pPr marL="171450" indent="-171450" defTabSz="914377">
              <a:lnSpc>
                <a:spcPct val="90000"/>
              </a:lnSpc>
              <a:spcBef>
                <a:spcPts val="1200"/>
              </a:spcBef>
              <a:buClr>
                <a:srgbClr val="CB521C"/>
              </a:buClr>
              <a:buFont typeface="Wingdings" panose="05000000000000000000" pitchFamily="2" charset="2"/>
              <a:buChar char="v"/>
            </a:pPr>
            <a:r>
              <a:rPr lang="fr-FR" sz="1600" b="1">
                <a:solidFill>
                  <a:srgbClr val="2A6654"/>
                </a:solidFill>
              </a:rPr>
              <a:t>5% de remise sur les accessoires et les chargeurs</a:t>
            </a:r>
          </a:p>
          <a:p>
            <a:pPr>
              <a:lnSpc>
                <a:spcPct val="100000"/>
              </a:lnSpc>
              <a:buFontTx/>
              <a:buChar char="-"/>
            </a:pPr>
            <a:endParaRPr lang="fr-FR" sz="1600"/>
          </a:p>
          <a:p>
            <a:endParaRPr lang="fr-FR" sz="1600"/>
          </a:p>
          <a:p>
            <a:endParaRPr lang="fr-FR" sz="1600"/>
          </a:p>
          <a:p>
            <a:endParaRPr lang="fr-FR" sz="160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6661" y="3919053"/>
            <a:ext cx="3714082" cy="27028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777392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xmlns="" id="{CA234689-4F05-5107-A2EA-82CA839129C8}"/>
              </a:ext>
            </a:extLst>
          </p:cNvPr>
          <p:cNvSpPr>
            <a:spLocks noGrp="1"/>
          </p:cNvSpPr>
          <p:nvPr>
            <p:ph type="sldNum" sz="quarter" idx="12"/>
          </p:nvPr>
        </p:nvSpPr>
        <p:spPr/>
        <p:txBody>
          <a:bodyPr/>
          <a:lstStyle/>
          <a:p>
            <a:fld id="{4FAB73BC-B049-4115-A692-8D63A059BFB8}" type="slidenum">
              <a:rPr lang="en-US" smtClean="0">
                <a:solidFill>
                  <a:srgbClr val="2A6654"/>
                </a:solidFill>
              </a:rPr>
              <a:pPr/>
              <a:t>11</a:t>
            </a:fld>
            <a:endParaRPr lang="en-US">
              <a:solidFill>
                <a:srgbClr val="2A6654"/>
              </a:solidFill>
            </a:endParaRPr>
          </a:p>
        </p:txBody>
      </p:sp>
      <p:sp>
        <p:nvSpPr>
          <p:cNvPr id="4" name="Titre 3">
            <a:extLst>
              <a:ext uri="{FF2B5EF4-FFF2-40B4-BE49-F238E27FC236}">
                <a16:creationId xmlns:a16="http://schemas.microsoft.com/office/drawing/2014/main" xmlns="" id="{F8541EBA-8CF3-8257-2F6E-4B900419C714}"/>
              </a:ext>
            </a:extLst>
          </p:cNvPr>
          <p:cNvSpPr>
            <a:spLocks noGrp="1"/>
          </p:cNvSpPr>
          <p:nvPr>
            <p:ph type="title"/>
          </p:nvPr>
        </p:nvSpPr>
        <p:spPr/>
        <p:txBody>
          <a:bodyPr>
            <a:normAutofit/>
          </a:bodyPr>
          <a:lstStyle/>
          <a:p>
            <a:r>
              <a:rPr lang="fr-FR" sz="3200"/>
              <a:t>Espace Client et Services</a:t>
            </a:r>
          </a:p>
        </p:txBody>
      </p:sp>
      <p:sp>
        <p:nvSpPr>
          <p:cNvPr id="5" name="Rectangle 4"/>
          <p:cNvSpPr/>
          <p:nvPr/>
        </p:nvSpPr>
        <p:spPr>
          <a:xfrm>
            <a:off x="131674" y="1324050"/>
            <a:ext cx="8017458" cy="2228302"/>
          </a:xfrm>
          <a:prstGeom prst="rect">
            <a:avLst/>
          </a:prstGeom>
        </p:spPr>
        <p:txBody>
          <a:bodyPr wrap="square">
            <a:spAutoFit/>
          </a:bodyPr>
          <a:lstStyle/>
          <a:p>
            <a:pPr marL="342900" indent="-342900" defTabSz="914377">
              <a:lnSpc>
                <a:spcPct val="90000"/>
              </a:lnSpc>
              <a:spcBef>
                <a:spcPts val="1200"/>
              </a:spcBef>
              <a:buClr>
                <a:srgbClr val="FF0000"/>
              </a:buClr>
              <a:buSzPct val="100000"/>
              <a:buFont typeface="Arial" panose="020B0604020202020204" pitchFamily="34" charset="0"/>
              <a:buChar char="•"/>
            </a:pPr>
            <a:r>
              <a:rPr lang="fr-FR" sz="1600" b="1">
                <a:solidFill>
                  <a:schemeClr val="accent6"/>
                </a:solidFill>
              </a:rPr>
              <a:t>QARE = TELECONSULTATION</a:t>
            </a:r>
          </a:p>
          <a:p>
            <a:pPr marL="171450" indent="-171450">
              <a:buClr>
                <a:srgbClr val="FF0000"/>
              </a:buClr>
              <a:buSzPct val="100000"/>
              <a:buFont typeface="Wingdings" panose="05000000000000000000" pitchFamily="2" charset="2"/>
              <a:buChar char="§"/>
            </a:pPr>
            <a:endParaRPr lang="fr-FR" sz="1100" u="sng"/>
          </a:p>
          <a:p>
            <a:pPr lvl="1">
              <a:buClr>
                <a:srgbClr val="FF0000"/>
              </a:buClr>
              <a:buSzPct val="100000"/>
            </a:pPr>
            <a:r>
              <a:rPr lang="fr-FR" sz="1100">
                <a:hlinkClick r:id="rId2"/>
              </a:rPr>
              <a:t>flyer teleconsultationC-205517.pdf</a:t>
            </a:r>
            <a:endParaRPr lang="fr-FR" sz="1100"/>
          </a:p>
          <a:p>
            <a:pPr marL="171450" indent="-171450">
              <a:buClr>
                <a:srgbClr val="FF0000"/>
              </a:buClr>
              <a:buSzPct val="100000"/>
              <a:buFont typeface="Wingdings" panose="05000000000000000000" pitchFamily="2" charset="2"/>
              <a:buChar char="§"/>
            </a:pPr>
            <a:endParaRPr lang="fr-FR" sz="1100"/>
          </a:p>
          <a:p>
            <a:pPr marL="171450" indent="-171450">
              <a:buClr>
                <a:srgbClr val="FF0000"/>
              </a:buClr>
              <a:buSzPct val="100000"/>
              <a:buFont typeface="Wingdings" panose="05000000000000000000" pitchFamily="2" charset="2"/>
              <a:buChar char="§"/>
            </a:pPr>
            <a:endParaRPr lang="fr-FR" sz="1100"/>
          </a:p>
          <a:p>
            <a:pPr marL="285750" indent="-285750" defTabSz="914377">
              <a:lnSpc>
                <a:spcPct val="90000"/>
              </a:lnSpc>
              <a:spcBef>
                <a:spcPts val="1200"/>
              </a:spcBef>
              <a:buClr>
                <a:srgbClr val="FF0000"/>
              </a:buClr>
              <a:buSzPct val="100000"/>
              <a:buFont typeface="Arial" panose="020B0604020202020204" pitchFamily="34" charset="0"/>
              <a:buChar char="•"/>
            </a:pPr>
            <a:r>
              <a:rPr lang="fr-FR" sz="1600" b="1">
                <a:solidFill>
                  <a:schemeClr val="accent6"/>
                </a:solidFill>
              </a:rPr>
              <a:t>ESPACE CLIENT </a:t>
            </a:r>
          </a:p>
          <a:p>
            <a:pPr marL="628650" lvl="1" indent="-171450" defTabSz="914377">
              <a:lnSpc>
                <a:spcPct val="90000"/>
              </a:lnSpc>
              <a:spcBef>
                <a:spcPts val="1200"/>
              </a:spcBef>
              <a:buClr>
                <a:srgbClr val="CB521C"/>
              </a:buClr>
              <a:buSzPct val="100000"/>
              <a:buFont typeface="Arial" panose="020B0604020202020204" pitchFamily="34" charset="0"/>
              <a:buChar char="•"/>
            </a:pPr>
            <a:r>
              <a:rPr lang="fr-FR" sz="1200" b="1">
                <a:solidFill>
                  <a:srgbClr val="2A6654"/>
                </a:solidFill>
              </a:rPr>
              <a:t>   </a:t>
            </a:r>
            <a:r>
              <a:rPr lang="fr-FR" sz="1600" b="1">
                <a:solidFill>
                  <a:srgbClr val="2A6654"/>
                </a:solidFill>
              </a:rPr>
              <a:t>Présentation et navigation</a:t>
            </a:r>
          </a:p>
          <a:p>
            <a:pPr marL="171450" indent="-171450">
              <a:buClr>
                <a:srgbClr val="FF0000"/>
              </a:buClr>
              <a:buSzPct val="100000"/>
              <a:buFont typeface="Wingdings" panose="05000000000000000000" pitchFamily="2" charset="2"/>
              <a:buChar char="§"/>
            </a:pPr>
            <a:endParaRPr lang="fr-FR" sz="1000"/>
          </a:p>
          <a:p>
            <a:pPr marL="285750" indent="-285750">
              <a:buClr>
                <a:srgbClr val="FF0000"/>
              </a:buClr>
              <a:buSzPct val="100000"/>
              <a:buFont typeface="Wingdings" panose="05000000000000000000" pitchFamily="2" charset="2"/>
              <a:buChar char="§"/>
            </a:pPr>
            <a:endParaRPr lang="fr-FR"/>
          </a:p>
        </p:txBody>
      </p:sp>
    </p:spTree>
    <p:extLst>
      <p:ext uri="{BB962C8B-B14F-4D97-AF65-F5344CB8AC3E}">
        <p14:creationId xmlns:p14="http://schemas.microsoft.com/office/powerpoint/2010/main" val="29179436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xmlns="" id="{CA234689-4F05-5107-A2EA-82CA839129C8}"/>
              </a:ext>
            </a:extLst>
          </p:cNvPr>
          <p:cNvSpPr>
            <a:spLocks noGrp="1"/>
          </p:cNvSpPr>
          <p:nvPr>
            <p:ph type="sldNum" sz="quarter" idx="12"/>
          </p:nvPr>
        </p:nvSpPr>
        <p:spPr/>
        <p:txBody>
          <a:bodyPr/>
          <a:lstStyle/>
          <a:p>
            <a:fld id="{4FAB73BC-B049-4115-A692-8D63A059BFB8}" type="slidenum">
              <a:rPr lang="en-US" smtClean="0">
                <a:solidFill>
                  <a:srgbClr val="2A6654"/>
                </a:solidFill>
              </a:rPr>
              <a:pPr/>
              <a:t>12</a:t>
            </a:fld>
            <a:endParaRPr lang="en-US">
              <a:solidFill>
                <a:srgbClr val="2A6654"/>
              </a:solidFill>
            </a:endParaRPr>
          </a:p>
        </p:txBody>
      </p:sp>
      <p:sp>
        <p:nvSpPr>
          <p:cNvPr id="4" name="Titre 3">
            <a:extLst>
              <a:ext uri="{FF2B5EF4-FFF2-40B4-BE49-F238E27FC236}">
                <a16:creationId xmlns:a16="http://schemas.microsoft.com/office/drawing/2014/main" xmlns="" id="{F8541EBA-8CF3-8257-2F6E-4B900419C714}"/>
              </a:ext>
            </a:extLst>
          </p:cNvPr>
          <p:cNvSpPr>
            <a:spLocks noGrp="1"/>
          </p:cNvSpPr>
          <p:nvPr>
            <p:ph type="title"/>
          </p:nvPr>
        </p:nvSpPr>
        <p:spPr/>
        <p:txBody>
          <a:bodyPr>
            <a:normAutofit/>
          </a:bodyPr>
          <a:lstStyle/>
          <a:p>
            <a:r>
              <a:rPr lang="fr-FR"/>
              <a:t>ANNEXE </a:t>
            </a:r>
          </a:p>
        </p:txBody>
      </p:sp>
      <p:graphicFrame>
        <p:nvGraphicFramePr>
          <p:cNvPr id="8" name="Objet 7"/>
          <p:cNvGraphicFramePr>
            <a:graphicFrameLocks noChangeAspect="1"/>
          </p:cNvGraphicFramePr>
          <p:nvPr>
            <p:extLst>
              <p:ext uri="{D42A27DB-BD31-4B8C-83A1-F6EECF244321}">
                <p14:modId xmlns:p14="http://schemas.microsoft.com/office/powerpoint/2010/main" val="3007401217"/>
              </p:ext>
            </p:extLst>
          </p:nvPr>
        </p:nvGraphicFramePr>
        <p:xfrm>
          <a:off x="629708" y="2196239"/>
          <a:ext cx="1175657" cy="991961"/>
        </p:xfrm>
        <a:graphic>
          <a:graphicData uri="http://schemas.openxmlformats.org/presentationml/2006/ole">
            <mc:AlternateContent xmlns:mc="http://schemas.openxmlformats.org/markup-compatibility/2006">
              <mc:Choice xmlns:v="urn:schemas-microsoft-com:vml" Requires="v">
                <p:oleObj spid="_x0000_s1026" name="Document" showAsIcon="1" r:id="rId4" imgW="914400" imgH="771480" progId="Word.Document.12">
                  <p:embed/>
                </p:oleObj>
              </mc:Choice>
              <mc:Fallback>
                <p:oleObj name="Document" showAsIcon="1" r:id="rId4" imgW="914400" imgH="771480" progId="Word.Document.12">
                  <p:embed/>
                  <p:pic>
                    <p:nvPicPr>
                      <p:cNvPr id="8" name="Objet 7"/>
                      <p:cNvPicPr/>
                      <p:nvPr/>
                    </p:nvPicPr>
                    <p:blipFill>
                      <a:blip r:embed="rId5"/>
                      <a:stretch>
                        <a:fillRect/>
                      </a:stretch>
                    </p:blipFill>
                    <p:spPr>
                      <a:xfrm>
                        <a:off x="629708" y="2196239"/>
                        <a:ext cx="1175657" cy="991961"/>
                      </a:xfrm>
                      <a:prstGeom prst="rect">
                        <a:avLst/>
                      </a:prstGeom>
                    </p:spPr>
                  </p:pic>
                </p:oleObj>
              </mc:Fallback>
            </mc:AlternateContent>
          </a:graphicData>
        </a:graphic>
      </p:graphicFrame>
      <p:sp>
        <p:nvSpPr>
          <p:cNvPr id="5" name="ZoneTexte 4"/>
          <p:cNvSpPr txBox="1"/>
          <p:nvPr/>
        </p:nvSpPr>
        <p:spPr>
          <a:xfrm>
            <a:off x="353683" y="1147313"/>
            <a:ext cx="6961517" cy="646331"/>
          </a:xfrm>
          <a:prstGeom prst="rect">
            <a:avLst/>
          </a:prstGeom>
          <a:noFill/>
        </p:spPr>
        <p:txBody>
          <a:bodyPr wrap="square" rtlCol="0">
            <a:spAutoFit/>
          </a:bodyPr>
          <a:lstStyle/>
          <a:p>
            <a:r>
              <a:rPr lang="fr-FR"/>
              <a:t>Projet nouvelle plaquette : document de travail avec présentation des deux nouvelles formules</a:t>
            </a:r>
          </a:p>
        </p:txBody>
      </p:sp>
    </p:spTree>
    <p:extLst>
      <p:ext uri="{BB962C8B-B14F-4D97-AF65-F5344CB8AC3E}">
        <p14:creationId xmlns:p14="http://schemas.microsoft.com/office/powerpoint/2010/main" val="19596363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xmlns="" id="{A24D3053-B107-9C88-2B43-D54935324600}"/>
              </a:ext>
            </a:extLst>
          </p:cNvPr>
          <p:cNvSpPr>
            <a:spLocks noGrp="1"/>
          </p:cNvSpPr>
          <p:nvPr>
            <p:ph idx="1"/>
          </p:nvPr>
        </p:nvSpPr>
        <p:spPr/>
        <p:txBody>
          <a:bodyPr>
            <a:normAutofit/>
          </a:bodyPr>
          <a:lstStyle/>
          <a:p>
            <a:r>
              <a:rPr lang="fr-FR"/>
              <a:t>Introduction</a:t>
            </a:r>
          </a:p>
          <a:p>
            <a:r>
              <a:rPr lang="fr-FR"/>
              <a:t>Evolution de l’offre</a:t>
            </a:r>
          </a:p>
          <a:p>
            <a:pPr marL="640063" lvl="2">
              <a:spcBef>
                <a:spcPts val="1200"/>
              </a:spcBef>
            </a:pPr>
            <a:r>
              <a:rPr lang="fr-FR" sz="1700" b="1"/>
              <a:t>Nouvelles formules</a:t>
            </a:r>
          </a:p>
          <a:p>
            <a:pPr marL="640063" lvl="2">
              <a:spcBef>
                <a:spcPts val="1200"/>
              </a:spcBef>
            </a:pPr>
            <a:r>
              <a:rPr lang="fr-FR" sz="1700" b="1"/>
              <a:t>Contenu des nouvelles formules</a:t>
            </a:r>
          </a:p>
          <a:p>
            <a:r>
              <a:rPr lang="fr-FR"/>
              <a:t>Espace client et Services</a:t>
            </a:r>
          </a:p>
        </p:txBody>
      </p:sp>
      <p:sp>
        <p:nvSpPr>
          <p:cNvPr id="3" name="Espace réservé du numéro de diapositive 2">
            <a:extLst>
              <a:ext uri="{FF2B5EF4-FFF2-40B4-BE49-F238E27FC236}">
                <a16:creationId xmlns:a16="http://schemas.microsoft.com/office/drawing/2014/main" xmlns="" id="{549C3347-E145-F48E-4DF7-92AE24E541C6}"/>
              </a:ext>
            </a:extLst>
          </p:cNvPr>
          <p:cNvSpPr>
            <a:spLocks noGrp="1"/>
          </p:cNvSpPr>
          <p:nvPr>
            <p:ph type="sldNum" sz="quarter" idx="12"/>
          </p:nvPr>
        </p:nvSpPr>
        <p:spPr/>
        <p:txBody>
          <a:bodyPr/>
          <a:lstStyle/>
          <a:p>
            <a:fld id="{4FAB73BC-B049-4115-A692-8D63A059BFB8}" type="slidenum">
              <a:rPr lang="en-US" smtClean="0">
                <a:solidFill>
                  <a:srgbClr val="2A6654"/>
                </a:solidFill>
              </a:rPr>
              <a:pPr/>
              <a:t>2</a:t>
            </a:fld>
            <a:endParaRPr lang="en-US">
              <a:solidFill>
                <a:srgbClr val="2A6654"/>
              </a:solidFill>
            </a:endParaRPr>
          </a:p>
        </p:txBody>
      </p:sp>
      <p:sp>
        <p:nvSpPr>
          <p:cNvPr id="4" name="Titre 3">
            <a:extLst>
              <a:ext uri="{FF2B5EF4-FFF2-40B4-BE49-F238E27FC236}">
                <a16:creationId xmlns:a16="http://schemas.microsoft.com/office/drawing/2014/main" xmlns="" id="{A4F6BF80-4626-283B-2319-5C7886F849D8}"/>
              </a:ext>
            </a:extLst>
          </p:cNvPr>
          <p:cNvSpPr>
            <a:spLocks noGrp="1"/>
          </p:cNvSpPr>
          <p:nvPr>
            <p:ph type="title"/>
          </p:nvPr>
        </p:nvSpPr>
        <p:spPr/>
        <p:txBody>
          <a:bodyPr>
            <a:normAutofit/>
          </a:bodyPr>
          <a:lstStyle/>
          <a:p>
            <a:r>
              <a:rPr lang="fr-FR" sz="3200"/>
              <a:t>Sommaire</a:t>
            </a:r>
          </a:p>
        </p:txBody>
      </p:sp>
    </p:spTree>
    <p:extLst>
      <p:ext uri="{BB962C8B-B14F-4D97-AF65-F5344CB8AC3E}">
        <p14:creationId xmlns:p14="http://schemas.microsoft.com/office/powerpoint/2010/main" val="25131378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8F8073AC-D17B-ECC6-CDFD-99A50895FF9E}"/>
            </a:ext>
          </a:extLst>
        </p:cNvPr>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xmlns="" id="{E489BB5C-0C33-0AB4-9A93-B088E03C11C2}"/>
              </a:ext>
            </a:extLst>
          </p:cNvPr>
          <p:cNvSpPr>
            <a:spLocks noGrp="1"/>
          </p:cNvSpPr>
          <p:nvPr>
            <p:ph idx="1"/>
          </p:nvPr>
        </p:nvSpPr>
        <p:spPr>
          <a:xfrm>
            <a:off x="62145" y="978826"/>
            <a:ext cx="8984202" cy="4738593"/>
          </a:xfrm>
        </p:spPr>
        <p:txBody>
          <a:bodyPr vert="horz" lIns="91438" tIns="45719" rIns="91438" bIns="45719" rtlCol="0" anchor="t">
            <a:normAutofit/>
          </a:bodyPr>
          <a:lstStyle/>
          <a:p>
            <a:pPr marL="182245" indent="-182245" algn="just"/>
            <a:r>
              <a:rPr lang="fr-FR" sz="1600" b="0"/>
              <a:t>Compte tenu du contexte économique et des évolutions réglementaires au niveau de la gestion des dépenses de santé (notamment le 100% santé et le transfert progressif des charges vers les assureurs complémentaires), il a été demandé par l'association d'étudier la possibilité de faire évoluer les solutions d'assurance proposées aux anciens collaborateurs de GCA, adhérents de l’association.</a:t>
            </a:r>
          </a:p>
          <a:p>
            <a:pPr marL="182245" indent="-182245" algn="just"/>
            <a:endParaRPr lang="fr-FR" sz="1600" b="0"/>
          </a:p>
          <a:p>
            <a:pPr marL="182245" indent="-182245" algn="just"/>
            <a:r>
              <a:rPr lang="fr-FR" sz="1600" b="0"/>
              <a:t>L'analyse des offres proposées par la concurrence (garantie et prix), notamment </a:t>
            </a:r>
            <a:r>
              <a:rPr lang="fr-FR" sz="1600" b="0" err="1"/>
              <a:t>Mutualia</a:t>
            </a:r>
            <a:r>
              <a:rPr lang="fr-FR" sz="1600" b="0"/>
              <a:t>, fait partie des éléments pris en considération.</a:t>
            </a:r>
          </a:p>
          <a:p>
            <a:pPr marL="182245" indent="-182245" algn="just"/>
            <a:endParaRPr lang="fr-FR" sz="1600" b="0"/>
          </a:p>
          <a:p>
            <a:pPr marL="182245" indent="-182245" algn="just"/>
            <a:r>
              <a:rPr lang="fr-FR" sz="1600" b="0"/>
              <a:t>Les évolutions présentées ont été validées par le bureau de l'association et sont disponibles en souscription à effet immédiat.</a:t>
            </a:r>
          </a:p>
        </p:txBody>
      </p:sp>
      <p:sp>
        <p:nvSpPr>
          <p:cNvPr id="3" name="Espace réservé du numéro de diapositive 2">
            <a:extLst>
              <a:ext uri="{FF2B5EF4-FFF2-40B4-BE49-F238E27FC236}">
                <a16:creationId xmlns:a16="http://schemas.microsoft.com/office/drawing/2014/main" xmlns="" id="{6824C476-C131-3921-634E-B179168BA4A6}"/>
              </a:ext>
            </a:extLst>
          </p:cNvPr>
          <p:cNvSpPr>
            <a:spLocks noGrp="1"/>
          </p:cNvSpPr>
          <p:nvPr>
            <p:ph type="sldNum" sz="quarter" idx="12"/>
          </p:nvPr>
        </p:nvSpPr>
        <p:spPr/>
        <p:txBody>
          <a:bodyPr/>
          <a:lstStyle/>
          <a:p>
            <a:fld id="{4FAB73BC-B049-4115-A692-8D63A059BFB8}" type="slidenum">
              <a:rPr lang="en-US" dirty="0">
                <a:solidFill>
                  <a:srgbClr val="2A6654"/>
                </a:solidFill>
              </a:rPr>
              <a:pPr/>
              <a:t>3</a:t>
            </a:fld>
            <a:endParaRPr lang="en-US">
              <a:solidFill>
                <a:srgbClr val="2A6654"/>
              </a:solidFill>
            </a:endParaRPr>
          </a:p>
        </p:txBody>
      </p:sp>
      <p:sp>
        <p:nvSpPr>
          <p:cNvPr id="4" name="Titre 3">
            <a:extLst>
              <a:ext uri="{FF2B5EF4-FFF2-40B4-BE49-F238E27FC236}">
                <a16:creationId xmlns:a16="http://schemas.microsoft.com/office/drawing/2014/main" xmlns="" id="{854C0738-50D5-B75D-9755-7EB88D8512DF}"/>
              </a:ext>
            </a:extLst>
          </p:cNvPr>
          <p:cNvSpPr>
            <a:spLocks noGrp="1"/>
          </p:cNvSpPr>
          <p:nvPr>
            <p:ph type="title"/>
          </p:nvPr>
        </p:nvSpPr>
        <p:spPr/>
        <p:txBody>
          <a:bodyPr>
            <a:normAutofit/>
          </a:bodyPr>
          <a:lstStyle/>
          <a:p>
            <a:r>
              <a:rPr lang="fr-FR" sz="3200">
                <a:ea typeface="Verdana"/>
              </a:rPr>
              <a:t>Introduction</a:t>
            </a:r>
            <a:endParaRPr lang="fr-FR" sz="3200"/>
          </a:p>
        </p:txBody>
      </p:sp>
    </p:spTree>
    <p:extLst>
      <p:ext uri="{BB962C8B-B14F-4D97-AF65-F5344CB8AC3E}">
        <p14:creationId xmlns:p14="http://schemas.microsoft.com/office/powerpoint/2010/main" val="21192438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xmlns="" id="{2960739F-19D0-FC91-2D88-51C63A5D732D}"/>
              </a:ext>
            </a:extLst>
          </p:cNvPr>
          <p:cNvSpPr>
            <a:spLocks noGrp="1"/>
          </p:cNvSpPr>
          <p:nvPr>
            <p:ph idx="1"/>
          </p:nvPr>
        </p:nvSpPr>
        <p:spPr>
          <a:xfrm>
            <a:off x="200967" y="1547446"/>
            <a:ext cx="8611438" cy="4119824"/>
          </a:xfrm>
        </p:spPr>
        <p:txBody>
          <a:bodyPr anchor="t">
            <a:normAutofit/>
          </a:bodyPr>
          <a:lstStyle/>
          <a:p>
            <a:pPr algn="just"/>
            <a:r>
              <a:rPr lang="fr-FR" sz="1600" b="0"/>
              <a:t>Introduction de 2 nouvelles formules permettant d’offrir des solutions plus économiques et comparables aux offres « entrée de gamme » de </a:t>
            </a:r>
            <a:r>
              <a:rPr lang="fr-FR" sz="1600" b="0" err="1"/>
              <a:t>Mutualia</a:t>
            </a:r>
            <a:r>
              <a:rPr lang="fr-FR" sz="1600" b="0"/>
              <a:t>.</a:t>
            </a:r>
          </a:p>
          <a:p>
            <a:pPr lvl="1" algn="just"/>
            <a:r>
              <a:rPr lang="fr-FR" sz="1600"/>
              <a:t>A1B3H2 correspondant à la formule 100 de </a:t>
            </a:r>
            <a:r>
              <a:rPr lang="fr-FR" sz="1600" err="1"/>
              <a:t>Mutualia</a:t>
            </a:r>
            <a:endParaRPr lang="fr-FR" sz="1600"/>
          </a:p>
          <a:p>
            <a:pPr lvl="1" algn="just"/>
            <a:r>
              <a:rPr lang="fr-FR" sz="1600"/>
              <a:t>A2B3H3 correspondant à la formule 150 de </a:t>
            </a:r>
            <a:r>
              <a:rPr lang="fr-FR" sz="1600" err="1"/>
              <a:t>Mutualia</a:t>
            </a:r>
            <a:endParaRPr lang="fr-FR" sz="1600"/>
          </a:p>
          <a:p>
            <a:pPr algn="just"/>
            <a:r>
              <a:rPr lang="fr-FR" sz="1600" b="0"/>
              <a:t>La réduction tarifaire de 45% actuellement proposée est étendue à ces deux nouvelles formules.</a:t>
            </a:r>
          </a:p>
          <a:p>
            <a:pPr algn="just"/>
            <a:r>
              <a:rPr lang="fr-FR" sz="1600" b="0"/>
              <a:t>Dans un même temps et dans une recherche de simplification, il est convenu de retirer de l’offre deux des formules « hauts de gamme » (Maxi et Maxi+) très peu souscrites.</a:t>
            </a:r>
          </a:p>
          <a:p>
            <a:pPr lvl="1" algn="just"/>
            <a:r>
              <a:rPr lang="fr-FR" sz="1600"/>
              <a:t>NB : les contrats déjà souscrits avec ces formules sont bien sûr maintenus sans changement dans les mêmes conditions tarifaires qu’actuellement </a:t>
            </a:r>
          </a:p>
          <a:p>
            <a:pPr algn="just"/>
            <a:r>
              <a:rPr lang="fr-FR" sz="1600" b="0"/>
              <a:t>A la demande de l’association, dans le but de faciliter les échanges en agence, il est également convenu d’abandonner les libellés actuels des formules et d’utiliser les codes habituels pour la composition des formules A-B-H.</a:t>
            </a:r>
            <a:endParaRPr lang="fr-FR" sz="1800" b="0"/>
          </a:p>
        </p:txBody>
      </p:sp>
      <p:sp>
        <p:nvSpPr>
          <p:cNvPr id="3" name="Espace réservé du numéro de diapositive 2">
            <a:extLst>
              <a:ext uri="{FF2B5EF4-FFF2-40B4-BE49-F238E27FC236}">
                <a16:creationId xmlns:a16="http://schemas.microsoft.com/office/drawing/2014/main" xmlns="" id="{CA234689-4F05-5107-A2EA-82CA839129C8}"/>
              </a:ext>
            </a:extLst>
          </p:cNvPr>
          <p:cNvSpPr>
            <a:spLocks noGrp="1"/>
          </p:cNvSpPr>
          <p:nvPr>
            <p:ph type="sldNum" sz="quarter" idx="12"/>
          </p:nvPr>
        </p:nvSpPr>
        <p:spPr/>
        <p:txBody>
          <a:bodyPr/>
          <a:lstStyle/>
          <a:p>
            <a:fld id="{4FAB73BC-B049-4115-A692-8D63A059BFB8}" type="slidenum">
              <a:rPr lang="en-US" smtClean="0">
                <a:solidFill>
                  <a:srgbClr val="2A6654"/>
                </a:solidFill>
              </a:rPr>
              <a:pPr/>
              <a:t>4</a:t>
            </a:fld>
            <a:endParaRPr lang="en-US">
              <a:solidFill>
                <a:srgbClr val="2A6654"/>
              </a:solidFill>
            </a:endParaRPr>
          </a:p>
        </p:txBody>
      </p:sp>
      <p:sp>
        <p:nvSpPr>
          <p:cNvPr id="4" name="Titre 3">
            <a:extLst>
              <a:ext uri="{FF2B5EF4-FFF2-40B4-BE49-F238E27FC236}">
                <a16:creationId xmlns:a16="http://schemas.microsoft.com/office/drawing/2014/main" xmlns="" id="{F8541EBA-8CF3-8257-2F6E-4B900419C714}"/>
              </a:ext>
            </a:extLst>
          </p:cNvPr>
          <p:cNvSpPr>
            <a:spLocks noGrp="1"/>
          </p:cNvSpPr>
          <p:nvPr>
            <p:ph type="title"/>
          </p:nvPr>
        </p:nvSpPr>
        <p:spPr/>
        <p:txBody>
          <a:bodyPr>
            <a:normAutofit/>
          </a:bodyPr>
          <a:lstStyle/>
          <a:p>
            <a:r>
              <a:rPr lang="fr-FR" sz="3200"/>
              <a:t>Evolutions de l’offre (1/2)</a:t>
            </a:r>
          </a:p>
        </p:txBody>
      </p:sp>
    </p:spTree>
    <p:extLst>
      <p:ext uri="{BB962C8B-B14F-4D97-AF65-F5344CB8AC3E}">
        <p14:creationId xmlns:p14="http://schemas.microsoft.com/office/powerpoint/2010/main" val="31746963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xmlns="" id="{2960739F-19D0-FC91-2D88-51C63A5D732D}"/>
              </a:ext>
            </a:extLst>
          </p:cNvPr>
          <p:cNvSpPr>
            <a:spLocks noGrp="1"/>
          </p:cNvSpPr>
          <p:nvPr>
            <p:ph idx="1"/>
          </p:nvPr>
        </p:nvSpPr>
        <p:spPr/>
        <p:txBody>
          <a:bodyPr>
            <a:normAutofit/>
          </a:bodyPr>
          <a:lstStyle/>
          <a:p>
            <a:endParaRPr lang="fr-FR"/>
          </a:p>
          <a:p>
            <a:endParaRPr lang="fr-FR"/>
          </a:p>
          <a:p>
            <a:pPr marL="0" indent="0">
              <a:buNone/>
            </a:pPr>
            <a:endParaRPr lang="fr-FR"/>
          </a:p>
        </p:txBody>
      </p:sp>
      <p:sp>
        <p:nvSpPr>
          <p:cNvPr id="3" name="Espace réservé du numéro de diapositive 2">
            <a:extLst>
              <a:ext uri="{FF2B5EF4-FFF2-40B4-BE49-F238E27FC236}">
                <a16:creationId xmlns:a16="http://schemas.microsoft.com/office/drawing/2014/main" xmlns="" id="{CA234689-4F05-5107-A2EA-82CA839129C8}"/>
              </a:ext>
            </a:extLst>
          </p:cNvPr>
          <p:cNvSpPr>
            <a:spLocks noGrp="1"/>
          </p:cNvSpPr>
          <p:nvPr>
            <p:ph type="sldNum" sz="quarter" idx="12"/>
          </p:nvPr>
        </p:nvSpPr>
        <p:spPr/>
        <p:txBody>
          <a:bodyPr/>
          <a:lstStyle/>
          <a:p>
            <a:fld id="{4FAB73BC-B049-4115-A692-8D63A059BFB8}" type="slidenum">
              <a:rPr lang="en-US" smtClean="0">
                <a:solidFill>
                  <a:srgbClr val="2A6654"/>
                </a:solidFill>
              </a:rPr>
              <a:pPr/>
              <a:t>5</a:t>
            </a:fld>
            <a:endParaRPr lang="en-US">
              <a:solidFill>
                <a:srgbClr val="2A6654"/>
              </a:solidFill>
            </a:endParaRPr>
          </a:p>
        </p:txBody>
      </p:sp>
      <p:sp>
        <p:nvSpPr>
          <p:cNvPr id="4" name="Titre 3">
            <a:extLst>
              <a:ext uri="{FF2B5EF4-FFF2-40B4-BE49-F238E27FC236}">
                <a16:creationId xmlns:a16="http://schemas.microsoft.com/office/drawing/2014/main" xmlns="" id="{F8541EBA-8CF3-8257-2F6E-4B900419C714}"/>
              </a:ext>
            </a:extLst>
          </p:cNvPr>
          <p:cNvSpPr>
            <a:spLocks noGrp="1"/>
          </p:cNvSpPr>
          <p:nvPr>
            <p:ph type="title"/>
          </p:nvPr>
        </p:nvSpPr>
        <p:spPr/>
        <p:txBody>
          <a:bodyPr/>
          <a:lstStyle/>
          <a:p>
            <a:r>
              <a:rPr lang="fr-FR" sz="3200"/>
              <a:t>Evolutions de l’offre (2/2)</a:t>
            </a:r>
          </a:p>
        </p:txBody>
      </p:sp>
      <p:graphicFrame>
        <p:nvGraphicFramePr>
          <p:cNvPr id="5" name="Tableau 5">
            <a:extLst>
              <a:ext uri="{FF2B5EF4-FFF2-40B4-BE49-F238E27FC236}">
                <a16:creationId xmlns:a16="http://schemas.microsoft.com/office/drawing/2014/main" xmlns="" id="{26F83C5D-2B4E-AAC2-024D-36CAEBB11C1C}"/>
              </a:ext>
            </a:extLst>
          </p:cNvPr>
          <p:cNvGraphicFramePr>
            <a:graphicFrameLocks noGrp="1"/>
          </p:cNvGraphicFramePr>
          <p:nvPr>
            <p:extLst>
              <p:ext uri="{D42A27DB-BD31-4B8C-83A1-F6EECF244321}">
                <p14:modId xmlns:p14="http://schemas.microsoft.com/office/powerpoint/2010/main" val="2951778005"/>
              </p:ext>
            </p:extLst>
          </p:nvPr>
        </p:nvGraphicFramePr>
        <p:xfrm>
          <a:off x="1524000" y="1397000"/>
          <a:ext cx="6096000" cy="4191000"/>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xmlns="" val="909841532"/>
                    </a:ext>
                  </a:extLst>
                </a:gridCol>
                <a:gridCol w="2000738">
                  <a:extLst>
                    <a:ext uri="{9D8B030D-6E8A-4147-A177-3AD203B41FA5}">
                      <a16:colId xmlns:a16="http://schemas.microsoft.com/office/drawing/2014/main" xmlns="" val="2410707466"/>
                    </a:ext>
                  </a:extLst>
                </a:gridCol>
                <a:gridCol w="2063262">
                  <a:extLst>
                    <a:ext uri="{9D8B030D-6E8A-4147-A177-3AD203B41FA5}">
                      <a16:colId xmlns:a16="http://schemas.microsoft.com/office/drawing/2014/main" xmlns="" val="2579970876"/>
                    </a:ext>
                  </a:extLst>
                </a:gridCol>
              </a:tblGrid>
              <a:tr h="370840">
                <a:tc gridSpan="2">
                  <a:txBody>
                    <a:bodyPr/>
                    <a:lstStyle/>
                    <a:p>
                      <a:pPr algn="ctr"/>
                      <a:r>
                        <a:rPr lang="fr-FR"/>
                        <a:t>Avant</a:t>
                      </a:r>
                    </a:p>
                  </a:txBody>
                  <a:tcPr/>
                </a:tc>
                <a:tc hMerge="1">
                  <a:txBody>
                    <a:bodyPr/>
                    <a:lstStyle/>
                    <a:p>
                      <a:endParaRPr lang="fr-FR"/>
                    </a:p>
                  </a:txBody>
                  <a:tcPr/>
                </a:tc>
                <a:tc>
                  <a:txBody>
                    <a:bodyPr/>
                    <a:lstStyle/>
                    <a:p>
                      <a:r>
                        <a:rPr lang="fr-FR"/>
                        <a:t>Après</a:t>
                      </a:r>
                    </a:p>
                  </a:txBody>
                  <a:tcPr/>
                </a:tc>
                <a:extLst>
                  <a:ext uri="{0D108BD9-81ED-4DB2-BD59-A6C34878D82A}">
                    <a16:rowId xmlns:a16="http://schemas.microsoft.com/office/drawing/2014/main" xmlns="" val="4137535234"/>
                  </a:ext>
                </a:extLst>
              </a:tr>
              <a:tr h="370840">
                <a:tc>
                  <a:txBody>
                    <a:bodyPr/>
                    <a:lstStyle/>
                    <a:p>
                      <a:r>
                        <a:rPr lang="fr-FR"/>
                        <a:t>Formule</a:t>
                      </a:r>
                    </a:p>
                  </a:txBody>
                  <a:tcPr/>
                </a:tc>
                <a:tc>
                  <a:txBody>
                    <a:bodyPr/>
                    <a:lstStyle/>
                    <a:p>
                      <a:r>
                        <a:rPr lang="fr-FR"/>
                        <a:t>Modules</a:t>
                      </a:r>
                    </a:p>
                  </a:txBody>
                  <a:tcPr/>
                </a:tc>
                <a:tc>
                  <a:txBody>
                    <a:bodyPr/>
                    <a:lstStyle/>
                    <a:p>
                      <a:r>
                        <a:rPr lang="fr-FR"/>
                        <a:t>Modules</a:t>
                      </a:r>
                    </a:p>
                  </a:txBody>
                  <a:tcPr/>
                </a:tc>
                <a:extLst>
                  <a:ext uri="{0D108BD9-81ED-4DB2-BD59-A6C34878D82A}">
                    <a16:rowId xmlns:a16="http://schemas.microsoft.com/office/drawing/2014/main" xmlns="" val="3996973081"/>
                  </a:ext>
                </a:extLst>
              </a:tr>
              <a:tr h="370840">
                <a:tc>
                  <a:txBody>
                    <a:bodyPr/>
                    <a:lstStyle/>
                    <a:p>
                      <a:endParaRPr lang="fr-FR"/>
                    </a:p>
                  </a:txBody>
                  <a:tcPr/>
                </a:tc>
                <a:tc>
                  <a:txBody>
                    <a:bodyPr/>
                    <a:lstStyle/>
                    <a:p>
                      <a:endParaRPr lang="fr-FR"/>
                    </a:p>
                  </a:txBody>
                  <a:tcPr/>
                </a:tc>
                <a:tc>
                  <a:txBody>
                    <a:bodyPr/>
                    <a:lstStyle/>
                    <a:p>
                      <a:r>
                        <a:rPr lang="fr-FR">
                          <a:solidFill>
                            <a:srgbClr val="FF0000"/>
                          </a:solidFill>
                        </a:rPr>
                        <a:t>A1B3H2</a:t>
                      </a:r>
                    </a:p>
                  </a:txBody>
                  <a:tcPr/>
                </a:tc>
                <a:extLst>
                  <a:ext uri="{0D108BD9-81ED-4DB2-BD59-A6C34878D82A}">
                    <a16:rowId xmlns:a16="http://schemas.microsoft.com/office/drawing/2014/main" xmlns="" val="2326993555"/>
                  </a:ext>
                </a:extLst>
              </a:tr>
              <a:tr h="370840">
                <a:tc>
                  <a:txBody>
                    <a:bodyPr/>
                    <a:lstStyle/>
                    <a:p>
                      <a:endParaRPr lang="fr-FR"/>
                    </a:p>
                  </a:txBody>
                  <a:tcPr/>
                </a:tc>
                <a:tc>
                  <a:txBody>
                    <a:bodyPr/>
                    <a:lstStyle/>
                    <a:p>
                      <a:endParaRPr lang="fr-FR"/>
                    </a:p>
                  </a:txBody>
                  <a:tcPr/>
                </a:tc>
                <a:tc>
                  <a:txBody>
                    <a:bodyPr/>
                    <a:lstStyle/>
                    <a:p>
                      <a:r>
                        <a:rPr lang="fr-FR">
                          <a:solidFill>
                            <a:srgbClr val="FF0000"/>
                          </a:solidFill>
                        </a:rPr>
                        <a:t>A2B3H3</a:t>
                      </a:r>
                    </a:p>
                  </a:txBody>
                  <a:tcPr/>
                </a:tc>
                <a:extLst>
                  <a:ext uri="{0D108BD9-81ED-4DB2-BD59-A6C34878D82A}">
                    <a16:rowId xmlns:a16="http://schemas.microsoft.com/office/drawing/2014/main" xmlns="" val="1916756306"/>
                  </a:ext>
                </a:extLst>
              </a:tr>
              <a:tr h="370840">
                <a:tc>
                  <a:txBody>
                    <a:bodyPr/>
                    <a:lstStyle/>
                    <a:p>
                      <a:r>
                        <a:rPr lang="fr-FR"/>
                        <a:t>Référence</a:t>
                      </a:r>
                    </a:p>
                  </a:txBody>
                  <a:tcPr/>
                </a:tc>
                <a:tc>
                  <a:txBody>
                    <a:bodyPr/>
                    <a:lstStyle/>
                    <a:p>
                      <a:r>
                        <a:rPr lang="fr-FR"/>
                        <a:t>A3B3H4</a:t>
                      </a:r>
                    </a:p>
                  </a:txBody>
                  <a:tcPr/>
                </a:tc>
                <a:tc>
                  <a:txBody>
                    <a:bodyPr/>
                    <a:lstStyle/>
                    <a:p>
                      <a:r>
                        <a:rPr lang="fr-FR"/>
                        <a:t>A3B3H4</a:t>
                      </a:r>
                    </a:p>
                  </a:txBody>
                  <a:tcPr/>
                </a:tc>
                <a:extLst>
                  <a:ext uri="{0D108BD9-81ED-4DB2-BD59-A6C34878D82A}">
                    <a16:rowId xmlns:a16="http://schemas.microsoft.com/office/drawing/2014/main" xmlns="" val="2038817138"/>
                  </a:ext>
                </a:extLst>
              </a:tr>
              <a:tr h="370840">
                <a:tc>
                  <a:txBody>
                    <a:bodyPr/>
                    <a:lstStyle/>
                    <a:p>
                      <a:r>
                        <a:rPr lang="fr-FR"/>
                        <a:t>Medium</a:t>
                      </a:r>
                    </a:p>
                  </a:txBody>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fr-FR" sz="1900" b="0" i="0" u="none" strike="noStrike" kern="1200" cap="none" spc="0" normalizeH="0" baseline="0" noProof="0">
                          <a:ln>
                            <a:noFill/>
                          </a:ln>
                          <a:solidFill>
                            <a:prstClr val="black"/>
                          </a:solidFill>
                          <a:effectLst/>
                          <a:uLnTx/>
                          <a:uFillTx/>
                          <a:latin typeface="Verdana"/>
                          <a:ea typeface="+mn-ea"/>
                          <a:cs typeface="+mn-cs"/>
                        </a:rPr>
                        <a:t>A3B4H4</a:t>
                      </a:r>
                    </a:p>
                  </a:txBody>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fr-FR" sz="1900" b="0" i="0" u="none" strike="noStrike" kern="1200" cap="none" spc="0" normalizeH="0" baseline="0" noProof="0">
                          <a:ln>
                            <a:noFill/>
                          </a:ln>
                          <a:solidFill>
                            <a:prstClr val="black"/>
                          </a:solidFill>
                          <a:effectLst/>
                          <a:uLnTx/>
                          <a:uFillTx/>
                          <a:latin typeface="Verdana"/>
                          <a:ea typeface="+mn-ea"/>
                          <a:cs typeface="+mn-cs"/>
                        </a:rPr>
                        <a:t>A3B4H4</a:t>
                      </a:r>
                    </a:p>
                  </a:txBody>
                  <a:tcPr/>
                </a:tc>
                <a:extLst>
                  <a:ext uri="{0D108BD9-81ED-4DB2-BD59-A6C34878D82A}">
                    <a16:rowId xmlns:a16="http://schemas.microsoft.com/office/drawing/2014/main" xmlns="" val="1853710367"/>
                  </a:ext>
                </a:extLst>
              </a:tr>
              <a:tr h="370840">
                <a:tc>
                  <a:txBody>
                    <a:bodyPr/>
                    <a:lstStyle/>
                    <a:p>
                      <a:r>
                        <a:rPr lang="fr-FR"/>
                        <a:t>Medium +</a:t>
                      </a:r>
                    </a:p>
                  </a:txBody>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fr-FR" sz="1900" b="0" i="0" u="none" strike="noStrike" kern="1200" cap="none" spc="0" normalizeH="0" baseline="0" noProof="0">
                          <a:ln>
                            <a:noFill/>
                          </a:ln>
                          <a:solidFill>
                            <a:prstClr val="black"/>
                          </a:solidFill>
                          <a:effectLst/>
                          <a:uLnTx/>
                          <a:uFillTx/>
                          <a:latin typeface="Verdana"/>
                          <a:ea typeface="+mn-ea"/>
                          <a:cs typeface="+mn-cs"/>
                        </a:rPr>
                        <a:t>A4B3H4</a:t>
                      </a:r>
                    </a:p>
                  </a:txBody>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fr-FR" sz="1900" b="0" i="0" u="none" strike="noStrike" kern="1200" cap="none" spc="0" normalizeH="0" baseline="0" noProof="0">
                          <a:ln>
                            <a:noFill/>
                          </a:ln>
                          <a:solidFill>
                            <a:prstClr val="black"/>
                          </a:solidFill>
                          <a:effectLst/>
                          <a:uLnTx/>
                          <a:uFillTx/>
                          <a:latin typeface="Verdana"/>
                          <a:ea typeface="+mn-ea"/>
                          <a:cs typeface="+mn-cs"/>
                        </a:rPr>
                        <a:t>A4B3H4</a:t>
                      </a:r>
                    </a:p>
                  </a:txBody>
                  <a:tcPr/>
                </a:tc>
                <a:extLst>
                  <a:ext uri="{0D108BD9-81ED-4DB2-BD59-A6C34878D82A}">
                    <a16:rowId xmlns:a16="http://schemas.microsoft.com/office/drawing/2014/main" xmlns="" val="3067315025"/>
                  </a:ext>
                </a:extLst>
              </a:tr>
              <a:tr h="370840">
                <a:tc>
                  <a:txBody>
                    <a:bodyPr/>
                    <a:lstStyle/>
                    <a:p>
                      <a:r>
                        <a:rPr lang="fr-FR"/>
                        <a:t>Confort</a:t>
                      </a:r>
                    </a:p>
                  </a:txBody>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fr-FR" sz="1900" b="0" i="0" u="none" strike="noStrike" kern="1200" cap="none" spc="0" normalizeH="0" baseline="0" noProof="0">
                          <a:ln>
                            <a:noFill/>
                          </a:ln>
                          <a:solidFill>
                            <a:prstClr val="black"/>
                          </a:solidFill>
                          <a:effectLst/>
                          <a:uLnTx/>
                          <a:uFillTx/>
                          <a:latin typeface="Verdana"/>
                          <a:ea typeface="+mn-ea"/>
                          <a:cs typeface="+mn-cs"/>
                        </a:rPr>
                        <a:t>A4B4H4</a:t>
                      </a:r>
                    </a:p>
                  </a:txBody>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fr-FR" sz="1900" b="0" i="0" u="none" strike="noStrike" kern="1200" cap="none" spc="0" normalizeH="0" baseline="0" noProof="0">
                          <a:ln>
                            <a:noFill/>
                          </a:ln>
                          <a:solidFill>
                            <a:prstClr val="black"/>
                          </a:solidFill>
                          <a:effectLst/>
                          <a:uLnTx/>
                          <a:uFillTx/>
                          <a:latin typeface="Verdana"/>
                          <a:ea typeface="+mn-ea"/>
                          <a:cs typeface="+mn-cs"/>
                        </a:rPr>
                        <a:t>A4B4H4</a:t>
                      </a:r>
                    </a:p>
                  </a:txBody>
                  <a:tcPr/>
                </a:tc>
                <a:extLst>
                  <a:ext uri="{0D108BD9-81ED-4DB2-BD59-A6C34878D82A}">
                    <a16:rowId xmlns:a16="http://schemas.microsoft.com/office/drawing/2014/main" xmlns="" val="2288462462"/>
                  </a:ext>
                </a:extLst>
              </a:tr>
              <a:tr h="370840">
                <a:tc>
                  <a:txBody>
                    <a:bodyPr/>
                    <a:lstStyle/>
                    <a:p>
                      <a:r>
                        <a:rPr lang="fr-FR"/>
                        <a:t>Confort +</a:t>
                      </a:r>
                    </a:p>
                  </a:txBody>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fr-FR" sz="1900" b="0" i="0" u="none" strike="noStrike" kern="1200" cap="none" spc="0" normalizeH="0" baseline="0" noProof="0">
                          <a:ln>
                            <a:noFill/>
                          </a:ln>
                          <a:solidFill>
                            <a:prstClr val="black"/>
                          </a:solidFill>
                          <a:effectLst/>
                          <a:uLnTx/>
                          <a:uFillTx/>
                          <a:latin typeface="Verdana"/>
                          <a:ea typeface="+mn-ea"/>
                          <a:cs typeface="+mn-cs"/>
                        </a:rPr>
                        <a:t>A5B4H4</a:t>
                      </a:r>
                    </a:p>
                  </a:txBody>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fr-FR" sz="1900" b="0" i="0" u="none" strike="noStrike" kern="1200" cap="none" spc="0" normalizeH="0" baseline="0" noProof="0">
                          <a:ln>
                            <a:noFill/>
                          </a:ln>
                          <a:solidFill>
                            <a:prstClr val="black"/>
                          </a:solidFill>
                          <a:effectLst/>
                          <a:uLnTx/>
                          <a:uFillTx/>
                          <a:latin typeface="Verdana"/>
                          <a:ea typeface="+mn-ea"/>
                          <a:cs typeface="+mn-cs"/>
                        </a:rPr>
                        <a:t>A5B4H4</a:t>
                      </a:r>
                    </a:p>
                  </a:txBody>
                  <a:tcPr/>
                </a:tc>
                <a:extLst>
                  <a:ext uri="{0D108BD9-81ED-4DB2-BD59-A6C34878D82A}">
                    <a16:rowId xmlns:a16="http://schemas.microsoft.com/office/drawing/2014/main" xmlns="" val="2912577457"/>
                  </a:ext>
                </a:extLst>
              </a:tr>
              <a:tr h="370840">
                <a:tc>
                  <a:txBody>
                    <a:bodyPr/>
                    <a:lstStyle/>
                    <a:p>
                      <a:r>
                        <a:rPr lang="fr-FR"/>
                        <a:t>Maxi</a:t>
                      </a:r>
                    </a:p>
                  </a:txBody>
                  <a:tcPr/>
                </a:tc>
                <a:tc>
                  <a:txBody>
                    <a:bodyPr/>
                    <a:lstStyle/>
                    <a:p>
                      <a:r>
                        <a:rPr lang="fr-FR"/>
                        <a:t>A5B5H3</a:t>
                      </a:r>
                    </a:p>
                  </a:txBody>
                  <a:tcPr/>
                </a:tc>
                <a:tc>
                  <a:txBody>
                    <a:bodyPr/>
                    <a:lstStyle/>
                    <a:p>
                      <a:endParaRPr lang="fr-FR"/>
                    </a:p>
                  </a:txBody>
                  <a:tcPr/>
                </a:tc>
                <a:extLst>
                  <a:ext uri="{0D108BD9-81ED-4DB2-BD59-A6C34878D82A}">
                    <a16:rowId xmlns:a16="http://schemas.microsoft.com/office/drawing/2014/main" xmlns="" val="364393868"/>
                  </a:ext>
                </a:extLst>
              </a:tr>
              <a:tr h="370840">
                <a:tc>
                  <a:txBody>
                    <a:bodyPr/>
                    <a:lstStyle/>
                    <a:p>
                      <a:r>
                        <a:rPr lang="fr-FR"/>
                        <a:t>Maxi +</a:t>
                      </a:r>
                    </a:p>
                  </a:txBody>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fr-FR"/>
                        <a:t>A5B5H4</a:t>
                      </a:r>
                    </a:p>
                  </a:txBody>
                  <a:tcPr/>
                </a:tc>
                <a:tc>
                  <a:txBody>
                    <a:bodyPr/>
                    <a:lstStyle/>
                    <a:p>
                      <a:endParaRPr lang="fr-FR"/>
                    </a:p>
                  </a:txBody>
                  <a:tcPr/>
                </a:tc>
                <a:extLst>
                  <a:ext uri="{0D108BD9-81ED-4DB2-BD59-A6C34878D82A}">
                    <a16:rowId xmlns:a16="http://schemas.microsoft.com/office/drawing/2014/main" xmlns="" val="2338731505"/>
                  </a:ext>
                </a:extLst>
              </a:tr>
            </a:tbl>
          </a:graphicData>
        </a:graphic>
      </p:graphicFrame>
      <p:sp>
        <p:nvSpPr>
          <p:cNvPr id="6" name="ZoneTexte 5">
            <a:extLst>
              <a:ext uri="{FF2B5EF4-FFF2-40B4-BE49-F238E27FC236}">
                <a16:creationId xmlns:a16="http://schemas.microsoft.com/office/drawing/2014/main" xmlns="" id="{B93A8850-84CF-7A54-1368-0918DF66726D}"/>
              </a:ext>
            </a:extLst>
          </p:cNvPr>
          <p:cNvSpPr txBox="1"/>
          <p:nvPr/>
        </p:nvSpPr>
        <p:spPr>
          <a:xfrm rot="20059097">
            <a:off x="7093860" y="2797413"/>
            <a:ext cx="1250039" cy="369332"/>
          </a:xfrm>
          <a:prstGeom prst="rect">
            <a:avLst/>
          </a:prstGeom>
          <a:noFill/>
        </p:spPr>
        <p:txBody>
          <a:bodyPr wrap="square" rtlCol="0">
            <a:spAutoFit/>
          </a:bodyPr>
          <a:lstStyle/>
          <a:p>
            <a:r>
              <a:rPr lang="fr-FR">
                <a:solidFill>
                  <a:srgbClr val="00B050"/>
                </a:solidFill>
              </a:rPr>
              <a:t>Inchangé</a:t>
            </a:r>
          </a:p>
        </p:txBody>
      </p:sp>
      <p:sp>
        <p:nvSpPr>
          <p:cNvPr id="7" name="ZoneTexte 6">
            <a:extLst>
              <a:ext uri="{FF2B5EF4-FFF2-40B4-BE49-F238E27FC236}">
                <a16:creationId xmlns:a16="http://schemas.microsoft.com/office/drawing/2014/main" xmlns="" id="{9B39FB0F-308F-6087-B8DD-3E4299D7EFB3}"/>
              </a:ext>
            </a:extLst>
          </p:cNvPr>
          <p:cNvSpPr txBox="1"/>
          <p:nvPr/>
        </p:nvSpPr>
        <p:spPr>
          <a:xfrm rot="20059097">
            <a:off x="7093860" y="2004832"/>
            <a:ext cx="1250039" cy="369332"/>
          </a:xfrm>
          <a:prstGeom prst="rect">
            <a:avLst/>
          </a:prstGeom>
          <a:noFill/>
        </p:spPr>
        <p:txBody>
          <a:bodyPr wrap="square" rtlCol="0">
            <a:spAutoFit/>
          </a:bodyPr>
          <a:lstStyle/>
          <a:p>
            <a:r>
              <a:rPr lang="fr-FR">
                <a:solidFill>
                  <a:srgbClr val="FF0000"/>
                </a:solidFill>
              </a:rPr>
              <a:t>Nouveau</a:t>
            </a:r>
          </a:p>
        </p:txBody>
      </p:sp>
      <p:sp>
        <p:nvSpPr>
          <p:cNvPr id="8" name="ZoneTexte 7">
            <a:extLst>
              <a:ext uri="{FF2B5EF4-FFF2-40B4-BE49-F238E27FC236}">
                <a16:creationId xmlns:a16="http://schemas.microsoft.com/office/drawing/2014/main" xmlns="" id="{1D4B32C9-51CF-E655-6D28-0F39E45C0AA0}"/>
              </a:ext>
            </a:extLst>
          </p:cNvPr>
          <p:cNvSpPr txBox="1"/>
          <p:nvPr/>
        </p:nvSpPr>
        <p:spPr>
          <a:xfrm rot="20059097">
            <a:off x="7081499" y="4606701"/>
            <a:ext cx="1500301" cy="369332"/>
          </a:xfrm>
          <a:prstGeom prst="rect">
            <a:avLst/>
          </a:prstGeom>
          <a:noFill/>
        </p:spPr>
        <p:txBody>
          <a:bodyPr wrap="square" rtlCol="0">
            <a:spAutoFit/>
          </a:bodyPr>
          <a:lstStyle/>
          <a:p>
            <a:r>
              <a:rPr lang="fr-FR">
                <a:solidFill>
                  <a:srgbClr val="FF0000"/>
                </a:solidFill>
              </a:rPr>
              <a:t>Supprimé</a:t>
            </a:r>
          </a:p>
        </p:txBody>
      </p:sp>
      <p:sp>
        <p:nvSpPr>
          <p:cNvPr id="9" name="ZoneTexte 8">
            <a:extLst>
              <a:ext uri="{FF2B5EF4-FFF2-40B4-BE49-F238E27FC236}">
                <a16:creationId xmlns:a16="http://schemas.microsoft.com/office/drawing/2014/main" xmlns="" id="{45CF0858-739E-16E5-FD8B-3C83674C3E8F}"/>
              </a:ext>
            </a:extLst>
          </p:cNvPr>
          <p:cNvSpPr txBox="1"/>
          <p:nvPr/>
        </p:nvSpPr>
        <p:spPr>
          <a:xfrm rot="20059097">
            <a:off x="7081499" y="4995006"/>
            <a:ext cx="1500301" cy="369332"/>
          </a:xfrm>
          <a:prstGeom prst="rect">
            <a:avLst/>
          </a:prstGeom>
          <a:noFill/>
        </p:spPr>
        <p:txBody>
          <a:bodyPr wrap="square" rtlCol="0">
            <a:spAutoFit/>
          </a:bodyPr>
          <a:lstStyle/>
          <a:p>
            <a:r>
              <a:rPr lang="fr-FR">
                <a:solidFill>
                  <a:srgbClr val="FF0000"/>
                </a:solidFill>
              </a:rPr>
              <a:t>Supprimé</a:t>
            </a:r>
          </a:p>
        </p:txBody>
      </p:sp>
      <p:sp>
        <p:nvSpPr>
          <p:cNvPr id="10" name="ZoneTexte 9">
            <a:extLst>
              <a:ext uri="{FF2B5EF4-FFF2-40B4-BE49-F238E27FC236}">
                <a16:creationId xmlns:a16="http://schemas.microsoft.com/office/drawing/2014/main" xmlns="" id="{D69F684F-8726-685B-7332-E09C39A1D053}"/>
              </a:ext>
            </a:extLst>
          </p:cNvPr>
          <p:cNvSpPr txBox="1"/>
          <p:nvPr/>
        </p:nvSpPr>
        <p:spPr>
          <a:xfrm rot="20059097">
            <a:off x="7093860" y="2384794"/>
            <a:ext cx="1250039" cy="369332"/>
          </a:xfrm>
          <a:prstGeom prst="rect">
            <a:avLst/>
          </a:prstGeom>
          <a:noFill/>
        </p:spPr>
        <p:txBody>
          <a:bodyPr wrap="square" rtlCol="0">
            <a:spAutoFit/>
          </a:bodyPr>
          <a:lstStyle/>
          <a:p>
            <a:r>
              <a:rPr lang="fr-FR">
                <a:solidFill>
                  <a:srgbClr val="FF0000"/>
                </a:solidFill>
              </a:rPr>
              <a:t>Nouveau</a:t>
            </a:r>
          </a:p>
        </p:txBody>
      </p:sp>
      <p:sp>
        <p:nvSpPr>
          <p:cNvPr id="11" name="ZoneTexte 10">
            <a:extLst>
              <a:ext uri="{FF2B5EF4-FFF2-40B4-BE49-F238E27FC236}">
                <a16:creationId xmlns:a16="http://schemas.microsoft.com/office/drawing/2014/main" xmlns="" id="{1E5925E4-4C85-2F9E-533A-1D22EFB33D97}"/>
              </a:ext>
            </a:extLst>
          </p:cNvPr>
          <p:cNvSpPr txBox="1"/>
          <p:nvPr/>
        </p:nvSpPr>
        <p:spPr>
          <a:xfrm rot="20059097">
            <a:off x="7093860" y="3153913"/>
            <a:ext cx="1250039" cy="369332"/>
          </a:xfrm>
          <a:prstGeom prst="rect">
            <a:avLst/>
          </a:prstGeom>
          <a:noFill/>
        </p:spPr>
        <p:txBody>
          <a:bodyPr wrap="square" rtlCol="0">
            <a:spAutoFit/>
          </a:bodyPr>
          <a:lstStyle/>
          <a:p>
            <a:r>
              <a:rPr lang="fr-FR">
                <a:solidFill>
                  <a:srgbClr val="00B050"/>
                </a:solidFill>
              </a:rPr>
              <a:t>Inchangé</a:t>
            </a:r>
          </a:p>
        </p:txBody>
      </p:sp>
      <p:sp>
        <p:nvSpPr>
          <p:cNvPr id="12" name="ZoneTexte 11">
            <a:extLst>
              <a:ext uri="{FF2B5EF4-FFF2-40B4-BE49-F238E27FC236}">
                <a16:creationId xmlns:a16="http://schemas.microsoft.com/office/drawing/2014/main" xmlns="" id="{D55A0A7E-CF8C-4C33-5416-0486149C881D}"/>
              </a:ext>
            </a:extLst>
          </p:cNvPr>
          <p:cNvSpPr txBox="1"/>
          <p:nvPr/>
        </p:nvSpPr>
        <p:spPr>
          <a:xfrm rot="20059097">
            <a:off x="7093860" y="3510413"/>
            <a:ext cx="1250039" cy="369332"/>
          </a:xfrm>
          <a:prstGeom prst="rect">
            <a:avLst/>
          </a:prstGeom>
          <a:noFill/>
        </p:spPr>
        <p:txBody>
          <a:bodyPr wrap="square" rtlCol="0">
            <a:spAutoFit/>
          </a:bodyPr>
          <a:lstStyle/>
          <a:p>
            <a:r>
              <a:rPr lang="fr-FR">
                <a:solidFill>
                  <a:srgbClr val="00B050"/>
                </a:solidFill>
              </a:rPr>
              <a:t>Inchangé</a:t>
            </a:r>
          </a:p>
        </p:txBody>
      </p:sp>
      <p:sp>
        <p:nvSpPr>
          <p:cNvPr id="13" name="ZoneTexte 12">
            <a:extLst>
              <a:ext uri="{FF2B5EF4-FFF2-40B4-BE49-F238E27FC236}">
                <a16:creationId xmlns:a16="http://schemas.microsoft.com/office/drawing/2014/main" xmlns="" id="{4D659C41-BF32-6F17-4E26-6A73085085CF}"/>
              </a:ext>
            </a:extLst>
          </p:cNvPr>
          <p:cNvSpPr txBox="1"/>
          <p:nvPr/>
        </p:nvSpPr>
        <p:spPr>
          <a:xfrm rot="20059097">
            <a:off x="7093860" y="3866913"/>
            <a:ext cx="1250039" cy="369332"/>
          </a:xfrm>
          <a:prstGeom prst="rect">
            <a:avLst/>
          </a:prstGeom>
          <a:noFill/>
        </p:spPr>
        <p:txBody>
          <a:bodyPr wrap="square" rtlCol="0">
            <a:spAutoFit/>
          </a:bodyPr>
          <a:lstStyle/>
          <a:p>
            <a:r>
              <a:rPr lang="fr-FR">
                <a:solidFill>
                  <a:srgbClr val="00B050"/>
                </a:solidFill>
              </a:rPr>
              <a:t>Inchangé</a:t>
            </a:r>
          </a:p>
        </p:txBody>
      </p:sp>
      <p:sp>
        <p:nvSpPr>
          <p:cNvPr id="14" name="ZoneTexte 13">
            <a:extLst>
              <a:ext uri="{FF2B5EF4-FFF2-40B4-BE49-F238E27FC236}">
                <a16:creationId xmlns:a16="http://schemas.microsoft.com/office/drawing/2014/main" xmlns="" id="{C386FDB5-FB0C-F44E-AA7B-7664763F625D}"/>
              </a:ext>
            </a:extLst>
          </p:cNvPr>
          <p:cNvSpPr txBox="1"/>
          <p:nvPr/>
        </p:nvSpPr>
        <p:spPr>
          <a:xfrm rot="20059097">
            <a:off x="7093860" y="4231577"/>
            <a:ext cx="1250039" cy="369332"/>
          </a:xfrm>
          <a:prstGeom prst="rect">
            <a:avLst/>
          </a:prstGeom>
          <a:noFill/>
        </p:spPr>
        <p:txBody>
          <a:bodyPr wrap="square" rtlCol="0">
            <a:spAutoFit/>
          </a:bodyPr>
          <a:lstStyle/>
          <a:p>
            <a:r>
              <a:rPr lang="fr-FR">
                <a:solidFill>
                  <a:srgbClr val="00B050"/>
                </a:solidFill>
              </a:rPr>
              <a:t>Inchangé</a:t>
            </a:r>
          </a:p>
        </p:txBody>
      </p:sp>
    </p:spTree>
    <p:extLst>
      <p:ext uri="{BB962C8B-B14F-4D97-AF65-F5344CB8AC3E}">
        <p14:creationId xmlns:p14="http://schemas.microsoft.com/office/powerpoint/2010/main" val="9975100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xmlns="" id="{2960739F-19D0-FC91-2D88-51C63A5D732D}"/>
              </a:ext>
            </a:extLst>
          </p:cNvPr>
          <p:cNvSpPr>
            <a:spLocks noGrp="1"/>
          </p:cNvSpPr>
          <p:nvPr>
            <p:ph idx="1"/>
          </p:nvPr>
        </p:nvSpPr>
        <p:spPr>
          <a:xfrm>
            <a:off x="0" y="1217032"/>
            <a:ext cx="9144000" cy="2424021"/>
          </a:xfrm>
        </p:spPr>
        <p:txBody>
          <a:bodyPr anchor="t">
            <a:normAutofit lnSpcReduction="10000"/>
          </a:bodyPr>
          <a:lstStyle/>
          <a:p>
            <a:pPr marL="182245" indent="-182245"/>
            <a:r>
              <a:rPr lang="fr-FR" sz="1600"/>
              <a:t>Formule A1B3H2 les points essentiels à retenir : </a:t>
            </a:r>
            <a:endParaRPr lang="fr-FR"/>
          </a:p>
          <a:p>
            <a:pPr marL="0" indent="0">
              <a:buNone/>
            </a:pPr>
            <a:endParaRPr lang="fr-FR" sz="1600" b="0"/>
          </a:p>
          <a:p>
            <a:pPr marL="685165" lvl="1" indent="-182245"/>
            <a:r>
              <a:rPr lang="fr-FR" sz="1600" b="0"/>
              <a:t>Frais de soins OPTAM 100% (sans dépassement)</a:t>
            </a:r>
            <a:endParaRPr lang="fr-FR" sz="1600" b="0">
              <a:ea typeface="Verdana"/>
            </a:endParaRPr>
          </a:p>
          <a:p>
            <a:pPr marL="685165" lvl="1" indent="-182245"/>
            <a:r>
              <a:rPr lang="fr-FR" sz="1600" b="0"/>
              <a:t>Aide auditive 100% ou 400€ hors 100% Santé</a:t>
            </a:r>
            <a:endParaRPr lang="fr-FR" sz="1600" b="0">
              <a:ea typeface="Verdana"/>
            </a:endParaRPr>
          </a:p>
          <a:p>
            <a:pPr marL="685165" lvl="1" indent="-182245"/>
            <a:r>
              <a:rPr lang="fr-FR" sz="1600" b="0"/>
              <a:t>Pas de médecine douce</a:t>
            </a:r>
            <a:endParaRPr lang="fr-FR" sz="1600" b="0">
              <a:ea typeface="Verdana"/>
            </a:endParaRPr>
          </a:p>
          <a:p>
            <a:pPr marL="685165" lvl="1" indent="-182245"/>
            <a:r>
              <a:rPr lang="fr-FR" sz="1600"/>
              <a:t>Pas de pack prévention santé</a:t>
            </a:r>
            <a:endParaRPr lang="fr-FR" sz="1600">
              <a:ea typeface="Verdana"/>
            </a:endParaRPr>
          </a:p>
          <a:p>
            <a:pPr marL="685165" lvl="1" indent="-182245"/>
            <a:r>
              <a:rPr lang="fr-FR" sz="1600" b="0"/>
              <a:t>Optique et dentaire : même niveau de prise en charge</a:t>
            </a:r>
            <a:r>
              <a:rPr lang="fr-FR" sz="1600"/>
              <a:t> que la</a:t>
            </a:r>
            <a:r>
              <a:rPr lang="fr-FR" sz="1600" b="0"/>
              <a:t> formule Référence</a:t>
            </a:r>
            <a:endParaRPr lang="fr-FR" sz="1600" b="0">
              <a:ea typeface="Verdana"/>
            </a:endParaRPr>
          </a:p>
          <a:p>
            <a:pPr marL="685165" lvl="1" indent="-182245"/>
            <a:r>
              <a:rPr lang="fr-FR" sz="1600"/>
              <a:t>Hospitalisation OPTAM 200% (chambre part 35€/j ; frais accompagnant 20€)</a:t>
            </a:r>
            <a:endParaRPr lang="fr-FR" sz="1600">
              <a:ea typeface="Verdana"/>
            </a:endParaRPr>
          </a:p>
          <a:p>
            <a:pPr marL="502285" lvl="1" indent="0">
              <a:buNone/>
            </a:pPr>
            <a:endParaRPr lang="fr-FR" sz="1600" b="0">
              <a:ea typeface="Verdana"/>
            </a:endParaRPr>
          </a:p>
          <a:p>
            <a:pPr marL="502285" lvl="1" indent="0">
              <a:buNone/>
            </a:pPr>
            <a:endParaRPr lang="fr-FR" sz="1600">
              <a:ea typeface="Verdana"/>
            </a:endParaRPr>
          </a:p>
          <a:p>
            <a:pPr marL="502285" lvl="1" indent="0">
              <a:buNone/>
            </a:pPr>
            <a:endParaRPr lang="fr-FR" sz="1600">
              <a:ea typeface="Verdana"/>
            </a:endParaRPr>
          </a:p>
          <a:p>
            <a:pPr marL="502285" lvl="1" indent="0">
              <a:buNone/>
            </a:pPr>
            <a:endParaRPr lang="fr-FR" sz="1700" b="0">
              <a:ea typeface="Verdana"/>
            </a:endParaRPr>
          </a:p>
          <a:p>
            <a:pPr marL="1142365" lvl="2" indent="-182245"/>
            <a:endParaRPr lang="fr-FR" sz="1400" b="0">
              <a:ea typeface="Verdana"/>
            </a:endParaRPr>
          </a:p>
        </p:txBody>
      </p:sp>
      <p:sp>
        <p:nvSpPr>
          <p:cNvPr id="3" name="Espace réservé du numéro de diapositive 2">
            <a:extLst>
              <a:ext uri="{FF2B5EF4-FFF2-40B4-BE49-F238E27FC236}">
                <a16:creationId xmlns:a16="http://schemas.microsoft.com/office/drawing/2014/main" xmlns="" id="{CA234689-4F05-5107-A2EA-82CA839129C8}"/>
              </a:ext>
            </a:extLst>
          </p:cNvPr>
          <p:cNvSpPr>
            <a:spLocks noGrp="1"/>
          </p:cNvSpPr>
          <p:nvPr>
            <p:ph type="sldNum" sz="quarter" idx="12"/>
          </p:nvPr>
        </p:nvSpPr>
        <p:spPr/>
        <p:txBody>
          <a:bodyPr/>
          <a:lstStyle/>
          <a:p>
            <a:fld id="{4FAB73BC-B049-4115-A692-8D63A059BFB8}" type="slidenum">
              <a:rPr lang="en-US" smtClean="0">
                <a:solidFill>
                  <a:srgbClr val="2A6654"/>
                </a:solidFill>
              </a:rPr>
              <a:pPr/>
              <a:t>6</a:t>
            </a:fld>
            <a:endParaRPr lang="en-US">
              <a:solidFill>
                <a:srgbClr val="2A6654"/>
              </a:solidFill>
            </a:endParaRPr>
          </a:p>
        </p:txBody>
      </p:sp>
      <p:sp>
        <p:nvSpPr>
          <p:cNvPr id="4" name="Titre 3">
            <a:extLst>
              <a:ext uri="{FF2B5EF4-FFF2-40B4-BE49-F238E27FC236}">
                <a16:creationId xmlns:a16="http://schemas.microsoft.com/office/drawing/2014/main" xmlns="" id="{F8541EBA-8CF3-8257-2F6E-4B900419C714}"/>
              </a:ext>
            </a:extLst>
          </p:cNvPr>
          <p:cNvSpPr>
            <a:spLocks noGrp="1"/>
          </p:cNvSpPr>
          <p:nvPr>
            <p:ph type="title"/>
          </p:nvPr>
        </p:nvSpPr>
        <p:spPr/>
        <p:txBody>
          <a:bodyPr>
            <a:normAutofit/>
          </a:bodyPr>
          <a:lstStyle/>
          <a:p>
            <a:r>
              <a:rPr lang="fr-FR" sz="3200"/>
              <a:t>Contenu des nouvelles formules (1/2) </a:t>
            </a:r>
          </a:p>
        </p:txBody>
      </p:sp>
      <p:sp>
        <p:nvSpPr>
          <p:cNvPr id="9" name="Espace réservé du contenu 1">
            <a:extLst>
              <a:ext uri="{FF2B5EF4-FFF2-40B4-BE49-F238E27FC236}">
                <a16:creationId xmlns:a16="http://schemas.microsoft.com/office/drawing/2014/main" xmlns="" id="{2960739F-19D0-FC91-2D88-51C63A5D732D}"/>
              </a:ext>
            </a:extLst>
          </p:cNvPr>
          <p:cNvSpPr txBox="1">
            <a:spLocks/>
          </p:cNvSpPr>
          <p:nvPr/>
        </p:nvSpPr>
        <p:spPr>
          <a:xfrm>
            <a:off x="0" y="3999668"/>
            <a:ext cx="9144000" cy="1212010"/>
          </a:xfrm>
          <a:prstGeom prst="rect">
            <a:avLst/>
          </a:prstGeom>
          <a:solidFill>
            <a:schemeClr val="accent5">
              <a:lumMod val="75000"/>
            </a:schemeClr>
          </a:solidFill>
          <a:ln>
            <a:noFill/>
          </a:ln>
        </p:spPr>
        <p:txBody>
          <a:bodyPr vert="horz" lIns="91438" tIns="45719" rIns="91438" bIns="45719" rtlCol="0" anchor="t">
            <a:normAutofit/>
          </a:bodyPr>
          <a:lstStyle>
            <a:lvl1pPr marL="182875" indent="-182875" algn="l" defTabSz="914377" rtl="0" eaLnBrk="1" latinLnBrk="0" hangingPunct="1">
              <a:lnSpc>
                <a:spcPct val="90000"/>
              </a:lnSpc>
              <a:spcBef>
                <a:spcPts val="1200"/>
              </a:spcBef>
              <a:buClr>
                <a:srgbClr val="CB521C"/>
              </a:buClr>
              <a:buFont typeface="Wingdings" panose="05000000000000000000" pitchFamily="2" charset="2"/>
              <a:buChar char="§"/>
              <a:defRPr sz="2000" b="1" kern="1200">
                <a:solidFill>
                  <a:srgbClr val="2A6654"/>
                </a:solidFill>
                <a:latin typeface="+mn-lt"/>
                <a:ea typeface="+mn-ea"/>
                <a:cs typeface="+mn-cs"/>
              </a:defRPr>
            </a:lvl1pPr>
            <a:lvl2pPr marL="685783" indent="-182875" algn="l" defTabSz="914377" rtl="0" eaLnBrk="1" latinLnBrk="0" hangingPunct="1">
              <a:lnSpc>
                <a:spcPct val="90000"/>
              </a:lnSpc>
              <a:spcBef>
                <a:spcPts val="251"/>
              </a:spcBef>
              <a:spcAft>
                <a:spcPts val="251"/>
              </a:spcAft>
              <a:buClr>
                <a:srgbClr val="CB521C"/>
              </a:buClr>
              <a:buFont typeface="Wingdings" panose="05000000000000000000" pitchFamily="2" charset="2"/>
              <a:buChar char="§"/>
              <a:defRPr sz="1900" kern="1200">
                <a:solidFill>
                  <a:srgbClr val="2A6654"/>
                </a:solidFill>
                <a:latin typeface="+mn-lt"/>
                <a:ea typeface="+mn-ea"/>
                <a:cs typeface="+mn-cs"/>
              </a:defRPr>
            </a:lvl2pPr>
            <a:lvl3pPr marL="1142971" indent="-182875" algn="l" defTabSz="914377" rtl="0" eaLnBrk="1" latinLnBrk="0" hangingPunct="1">
              <a:lnSpc>
                <a:spcPct val="90000"/>
              </a:lnSpc>
              <a:spcBef>
                <a:spcPts val="251"/>
              </a:spcBef>
              <a:spcAft>
                <a:spcPts val="251"/>
              </a:spcAft>
              <a:buClr>
                <a:srgbClr val="CB521C"/>
              </a:buClr>
              <a:buFont typeface="Wingdings" panose="05000000000000000000" pitchFamily="2" charset="2"/>
              <a:buChar char="§"/>
              <a:defRPr sz="1600" kern="1200">
                <a:solidFill>
                  <a:srgbClr val="2A6654"/>
                </a:solidFill>
                <a:latin typeface="+mn-lt"/>
                <a:ea typeface="+mn-ea"/>
                <a:cs typeface="+mn-cs"/>
              </a:defRPr>
            </a:lvl3pPr>
            <a:lvl4pPr marL="1600160" indent="-182875" algn="l" defTabSz="914377" rtl="0" eaLnBrk="1" latinLnBrk="0" hangingPunct="1">
              <a:lnSpc>
                <a:spcPct val="90000"/>
              </a:lnSpc>
              <a:spcBef>
                <a:spcPts val="251"/>
              </a:spcBef>
              <a:spcAft>
                <a:spcPts val="251"/>
              </a:spcAft>
              <a:buClr>
                <a:srgbClr val="CB521C"/>
              </a:buClr>
              <a:buFont typeface="Wingdings" panose="05000000000000000000" pitchFamily="2" charset="2"/>
              <a:buChar char="§"/>
              <a:defRPr sz="1500" kern="1200">
                <a:solidFill>
                  <a:srgbClr val="2A6654"/>
                </a:solidFill>
                <a:latin typeface="+mn-lt"/>
                <a:ea typeface="+mn-ea"/>
                <a:cs typeface="+mn-cs"/>
              </a:defRPr>
            </a:lvl4pPr>
            <a:lvl5pPr marL="2057349" indent="-182875" algn="l" defTabSz="914377" rtl="0" eaLnBrk="1" latinLnBrk="0" hangingPunct="1">
              <a:lnSpc>
                <a:spcPct val="90000"/>
              </a:lnSpc>
              <a:spcBef>
                <a:spcPts val="251"/>
              </a:spcBef>
              <a:spcAft>
                <a:spcPts val="251"/>
              </a:spcAft>
              <a:buClr>
                <a:srgbClr val="CB521C"/>
              </a:buClr>
              <a:buFont typeface="Wingdings" panose="05000000000000000000" pitchFamily="2" charset="2"/>
              <a:buChar char="§"/>
              <a:defRPr sz="1500" kern="1200">
                <a:solidFill>
                  <a:srgbClr val="2A6654"/>
                </a:solidFill>
                <a:latin typeface="+mn-lt"/>
                <a:ea typeface="+mn-ea"/>
                <a:cs typeface="+mn-cs"/>
              </a:defRPr>
            </a:lvl5pPr>
            <a:lvl6pPr marL="2514537" indent="-228594" algn="l" defTabSz="914377" rtl="0" eaLnBrk="1" latinLnBrk="0" hangingPunct="1">
              <a:lnSpc>
                <a:spcPct val="90000"/>
              </a:lnSpc>
              <a:spcBef>
                <a:spcPts val="251"/>
              </a:spcBef>
              <a:spcAft>
                <a:spcPts val="251"/>
              </a:spcAft>
              <a:buClr>
                <a:schemeClr val="accent1"/>
              </a:buClr>
              <a:buFont typeface="Wingdings 2" pitchFamily="18" charset="2"/>
              <a:buChar char=""/>
              <a:defRPr sz="1500" kern="1200">
                <a:solidFill>
                  <a:schemeClr val="tx1">
                    <a:lumMod val="65000"/>
                    <a:lumOff val="35000"/>
                  </a:schemeClr>
                </a:solidFill>
                <a:latin typeface="+mn-lt"/>
                <a:ea typeface="+mn-ea"/>
                <a:cs typeface="+mn-cs"/>
              </a:defRPr>
            </a:lvl6pPr>
            <a:lvl7pPr marL="2971726" indent="-228594" algn="l" defTabSz="914377" rtl="0" eaLnBrk="1" latinLnBrk="0" hangingPunct="1">
              <a:lnSpc>
                <a:spcPct val="90000"/>
              </a:lnSpc>
              <a:spcBef>
                <a:spcPts val="251"/>
              </a:spcBef>
              <a:spcAft>
                <a:spcPts val="251"/>
              </a:spcAft>
              <a:buClr>
                <a:schemeClr val="accent1"/>
              </a:buClr>
              <a:buFont typeface="Wingdings 2" pitchFamily="18" charset="2"/>
              <a:buChar char=""/>
              <a:defRPr sz="1500" kern="1200">
                <a:solidFill>
                  <a:schemeClr val="tx1">
                    <a:lumMod val="65000"/>
                    <a:lumOff val="35000"/>
                  </a:schemeClr>
                </a:solidFill>
                <a:latin typeface="+mn-lt"/>
                <a:ea typeface="+mn-ea"/>
                <a:cs typeface="+mn-cs"/>
              </a:defRPr>
            </a:lvl7pPr>
            <a:lvl8pPr marL="3428914" indent="-228594" algn="l" defTabSz="914377" rtl="0" eaLnBrk="1" latinLnBrk="0" hangingPunct="1">
              <a:lnSpc>
                <a:spcPct val="90000"/>
              </a:lnSpc>
              <a:spcBef>
                <a:spcPts val="251"/>
              </a:spcBef>
              <a:spcAft>
                <a:spcPts val="251"/>
              </a:spcAft>
              <a:buClr>
                <a:schemeClr val="accent1"/>
              </a:buClr>
              <a:buFont typeface="Wingdings 2" pitchFamily="18" charset="2"/>
              <a:buChar char=""/>
              <a:defRPr sz="1500" kern="1200">
                <a:solidFill>
                  <a:schemeClr val="tx1">
                    <a:lumMod val="65000"/>
                    <a:lumOff val="35000"/>
                  </a:schemeClr>
                </a:solidFill>
                <a:latin typeface="+mn-lt"/>
                <a:ea typeface="+mn-ea"/>
                <a:cs typeface="+mn-cs"/>
              </a:defRPr>
            </a:lvl8pPr>
            <a:lvl9pPr marL="3886103" indent="-228594" algn="l" defTabSz="914377" rtl="0" eaLnBrk="1" latinLnBrk="0" hangingPunct="1">
              <a:lnSpc>
                <a:spcPct val="90000"/>
              </a:lnSpc>
              <a:spcBef>
                <a:spcPts val="251"/>
              </a:spcBef>
              <a:spcAft>
                <a:spcPts val="251"/>
              </a:spcAft>
              <a:buClr>
                <a:schemeClr val="accent1"/>
              </a:buClr>
              <a:buFont typeface="Wingdings 2" pitchFamily="18" charset="2"/>
              <a:buChar char=""/>
              <a:defRPr sz="1500" kern="1200">
                <a:solidFill>
                  <a:schemeClr val="tx1">
                    <a:lumMod val="65000"/>
                    <a:lumOff val="35000"/>
                  </a:schemeClr>
                </a:solidFill>
                <a:latin typeface="+mn-lt"/>
                <a:ea typeface="+mn-ea"/>
                <a:cs typeface="+mn-cs"/>
              </a:defRPr>
            </a:lvl9pPr>
          </a:lstStyle>
          <a:p>
            <a:pPr marL="502908" lvl="1" indent="0">
              <a:buFont typeface="Wingdings" panose="05000000000000000000" pitchFamily="2" charset="2"/>
              <a:buNone/>
            </a:pPr>
            <a:endParaRPr lang="fr-FR" sz="1600"/>
          </a:p>
          <a:p>
            <a:pPr marL="502908" lvl="1" indent="0">
              <a:buNone/>
            </a:pPr>
            <a:r>
              <a:rPr lang="fr-FR" sz="1700" b="1">
                <a:solidFill>
                  <a:schemeClr val="bg1"/>
                </a:solidFill>
              </a:rPr>
              <a:t>Pour l’exemple, le cout par mois pour un bénéficiaire de 65 ans habitant à Niort est 64 € après application de la réduction de 45%</a:t>
            </a:r>
          </a:p>
          <a:p>
            <a:pPr lvl="2"/>
            <a:endParaRPr lang="fr-FR" sz="1400"/>
          </a:p>
        </p:txBody>
      </p:sp>
    </p:spTree>
    <p:extLst>
      <p:ext uri="{BB962C8B-B14F-4D97-AF65-F5344CB8AC3E}">
        <p14:creationId xmlns:p14="http://schemas.microsoft.com/office/powerpoint/2010/main" val="1502107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xmlns="" id="{2960739F-19D0-FC91-2D88-51C63A5D732D}"/>
              </a:ext>
            </a:extLst>
          </p:cNvPr>
          <p:cNvSpPr>
            <a:spLocks noGrp="1"/>
          </p:cNvSpPr>
          <p:nvPr>
            <p:ph idx="1"/>
          </p:nvPr>
        </p:nvSpPr>
        <p:spPr>
          <a:xfrm>
            <a:off x="106014" y="1089486"/>
            <a:ext cx="9017784" cy="3122761"/>
          </a:xfrm>
        </p:spPr>
        <p:txBody>
          <a:bodyPr anchor="t">
            <a:normAutofit/>
          </a:bodyPr>
          <a:lstStyle/>
          <a:p>
            <a:pPr marL="182245" indent="-182245"/>
            <a:r>
              <a:rPr lang="fr-FR" sz="1600"/>
              <a:t>Formule A2B3H3</a:t>
            </a:r>
            <a:r>
              <a:rPr lang="fr-FR" sz="1600" b="0"/>
              <a:t> </a:t>
            </a:r>
            <a:r>
              <a:rPr lang="fr-FR" sz="1600"/>
              <a:t>les points essentiels à retenir : </a:t>
            </a:r>
            <a:endParaRPr lang="fr-FR"/>
          </a:p>
          <a:p>
            <a:pPr marL="0" indent="0">
              <a:buNone/>
            </a:pPr>
            <a:endParaRPr lang="fr-FR" sz="1500" b="0"/>
          </a:p>
          <a:p>
            <a:pPr marL="685165" lvl="1" indent="-182245"/>
            <a:r>
              <a:rPr lang="fr-FR" sz="1500" b="0"/>
              <a:t>Frais de soins OPTAM 150%</a:t>
            </a:r>
            <a:endParaRPr lang="fr-FR" sz="1500" b="0">
              <a:ea typeface="Verdana"/>
            </a:endParaRPr>
          </a:p>
          <a:p>
            <a:pPr marL="685165" lvl="1" indent="-182245"/>
            <a:r>
              <a:rPr lang="fr-FR" sz="1500" b="0"/>
              <a:t>Aide auditive 100% ou 500€ hors 100% Santé</a:t>
            </a:r>
            <a:endParaRPr lang="fr-FR" sz="1500" b="0">
              <a:ea typeface="Verdana"/>
            </a:endParaRPr>
          </a:p>
          <a:p>
            <a:pPr marL="685165" lvl="1" indent="-182245"/>
            <a:r>
              <a:rPr lang="fr-FR" sz="1500" b="0"/>
              <a:t>Médecine douce 2 séances à 50€ </a:t>
            </a:r>
            <a:r>
              <a:rPr lang="fr-FR" sz="1500"/>
              <a:t>(ostéopathe, étiopathe, acupuncteur, hypnothérapeute, homéopathe, psychothérapeute, psychomotricien) </a:t>
            </a:r>
            <a:endParaRPr lang="fr-FR" sz="1500" b="0">
              <a:ea typeface="Verdana"/>
            </a:endParaRPr>
          </a:p>
          <a:p>
            <a:pPr marL="685165" lvl="1" indent="-182245"/>
            <a:r>
              <a:rPr lang="fr-FR" sz="1500"/>
              <a:t>Pack prévention Santé 40€ (vaccins et médicaments homéopathiques prescrits non pris en charge par RO)</a:t>
            </a:r>
            <a:endParaRPr lang="fr-FR" sz="1500">
              <a:ea typeface="Verdana"/>
            </a:endParaRPr>
          </a:p>
          <a:p>
            <a:pPr marL="685165" lvl="1" indent="-182245"/>
            <a:r>
              <a:rPr lang="fr-FR" sz="1500"/>
              <a:t>Optique et dentaire : idem formule Référence</a:t>
            </a:r>
            <a:endParaRPr lang="fr-FR" sz="1500">
              <a:ea typeface="Verdana"/>
            </a:endParaRPr>
          </a:p>
          <a:p>
            <a:pPr marL="685165" lvl="1" indent="-182245"/>
            <a:r>
              <a:rPr lang="fr-FR" sz="1500"/>
              <a:t>Hospitalisation OPTAM 300% (chambre part 60€/j ; frais accompagnant 25€/j ; frais TV, téléphone, journaux 5€/j)</a:t>
            </a:r>
            <a:endParaRPr lang="fr-FR" sz="1500">
              <a:ea typeface="Verdana"/>
            </a:endParaRPr>
          </a:p>
          <a:p>
            <a:pPr marL="502285" lvl="1" indent="0">
              <a:buNone/>
            </a:pPr>
            <a:endParaRPr lang="fr-FR" sz="1600">
              <a:ea typeface="Verdana"/>
            </a:endParaRPr>
          </a:p>
          <a:p>
            <a:pPr marL="502285" lvl="1" indent="0">
              <a:buNone/>
            </a:pPr>
            <a:endParaRPr lang="fr-FR" sz="1700" b="0">
              <a:ea typeface="Verdana"/>
            </a:endParaRPr>
          </a:p>
          <a:p>
            <a:pPr marL="1142365" lvl="2" indent="-182245"/>
            <a:endParaRPr lang="fr-FR" sz="1400" b="0">
              <a:ea typeface="Verdana"/>
            </a:endParaRPr>
          </a:p>
        </p:txBody>
      </p:sp>
      <p:sp>
        <p:nvSpPr>
          <p:cNvPr id="3" name="Espace réservé du numéro de diapositive 2">
            <a:extLst>
              <a:ext uri="{FF2B5EF4-FFF2-40B4-BE49-F238E27FC236}">
                <a16:creationId xmlns:a16="http://schemas.microsoft.com/office/drawing/2014/main" xmlns="" id="{CA234689-4F05-5107-A2EA-82CA839129C8}"/>
              </a:ext>
            </a:extLst>
          </p:cNvPr>
          <p:cNvSpPr>
            <a:spLocks noGrp="1"/>
          </p:cNvSpPr>
          <p:nvPr>
            <p:ph type="sldNum" sz="quarter" idx="12"/>
          </p:nvPr>
        </p:nvSpPr>
        <p:spPr/>
        <p:txBody>
          <a:bodyPr/>
          <a:lstStyle/>
          <a:p>
            <a:fld id="{4FAB73BC-B049-4115-A692-8D63A059BFB8}" type="slidenum">
              <a:rPr lang="en-US" smtClean="0">
                <a:solidFill>
                  <a:srgbClr val="2A6654"/>
                </a:solidFill>
              </a:rPr>
              <a:pPr/>
              <a:t>7</a:t>
            </a:fld>
            <a:endParaRPr lang="en-US">
              <a:solidFill>
                <a:srgbClr val="2A6654"/>
              </a:solidFill>
            </a:endParaRPr>
          </a:p>
        </p:txBody>
      </p:sp>
      <p:sp>
        <p:nvSpPr>
          <p:cNvPr id="4" name="Titre 3">
            <a:extLst>
              <a:ext uri="{FF2B5EF4-FFF2-40B4-BE49-F238E27FC236}">
                <a16:creationId xmlns:a16="http://schemas.microsoft.com/office/drawing/2014/main" xmlns="" id="{F8541EBA-8CF3-8257-2F6E-4B900419C714}"/>
              </a:ext>
            </a:extLst>
          </p:cNvPr>
          <p:cNvSpPr>
            <a:spLocks noGrp="1"/>
          </p:cNvSpPr>
          <p:nvPr>
            <p:ph type="title"/>
          </p:nvPr>
        </p:nvSpPr>
        <p:spPr/>
        <p:txBody>
          <a:bodyPr>
            <a:normAutofit/>
          </a:bodyPr>
          <a:lstStyle/>
          <a:p>
            <a:r>
              <a:rPr lang="fr-FR" sz="3200"/>
              <a:t>Contenu des nouvelles formules (2/2)</a:t>
            </a:r>
          </a:p>
        </p:txBody>
      </p:sp>
      <p:sp>
        <p:nvSpPr>
          <p:cNvPr id="5" name="Espace réservé du contenu 1">
            <a:extLst>
              <a:ext uri="{FF2B5EF4-FFF2-40B4-BE49-F238E27FC236}">
                <a16:creationId xmlns:a16="http://schemas.microsoft.com/office/drawing/2014/main" xmlns="" id="{2960739F-19D0-FC91-2D88-51C63A5D732D}"/>
              </a:ext>
            </a:extLst>
          </p:cNvPr>
          <p:cNvSpPr txBox="1">
            <a:spLocks/>
          </p:cNvSpPr>
          <p:nvPr/>
        </p:nvSpPr>
        <p:spPr>
          <a:xfrm>
            <a:off x="0" y="4417795"/>
            <a:ext cx="9144000" cy="1212010"/>
          </a:xfrm>
          <a:prstGeom prst="rect">
            <a:avLst/>
          </a:prstGeom>
          <a:solidFill>
            <a:schemeClr val="accent5">
              <a:lumMod val="75000"/>
            </a:schemeClr>
          </a:solidFill>
          <a:ln>
            <a:noFill/>
          </a:ln>
        </p:spPr>
        <p:txBody>
          <a:bodyPr vert="horz" lIns="91438" tIns="45719" rIns="91438" bIns="45719" rtlCol="0" anchor="t">
            <a:normAutofit/>
          </a:bodyPr>
          <a:lstStyle>
            <a:lvl1pPr marL="182875" indent="-182875" algn="l" defTabSz="914377" rtl="0" eaLnBrk="1" latinLnBrk="0" hangingPunct="1">
              <a:lnSpc>
                <a:spcPct val="90000"/>
              </a:lnSpc>
              <a:spcBef>
                <a:spcPts val="1200"/>
              </a:spcBef>
              <a:buClr>
                <a:srgbClr val="CB521C"/>
              </a:buClr>
              <a:buFont typeface="Wingdings" panose="05000000000000000000" pitchFamily="2" charset="2"/>
              <a:buChar char="§"/>
              <a:defRPr sz="2000" b="1" kern="1200">
                <a:solidFill>
                  <a:srgbClr val="2A6654"/>
                </a:solidFill>
                <a:latin typeface="+mn-lt"/>
                <a:ea typeface="+mn-ea"/>
                <a:cs typeface="+mn-cs"/>
              </a:defRPr>
            </a:lvl1pPr>
            <a:lvl2pPr marL="685783" indent="-182875" algn="l" defTabSz="914377" rtl="0" eaLnBrk="1" latinLnBrk="0" hangingPunct="1">
              <a:lnSpc>
                <a:spcPct val="90000"/>
              </a:lnSpc>
              <a:spcBef>
                <a:spcPts val="251"/>
              </a:spcBef>
              <a:spcAft>
                <a:spcPts val="251"/>
              </a:spcAft>
              <a:buClr>
                <a:srgbClr val="CB521C"/>
              </a:buClr>
              <a:buFont typeface="Wingdings" panose="05000000000000000000" pitchFamily="2" charset="2"/>
              <a:buChar char="§"/>
              <a:defRPr sz="1900" kern="1200">
                <a:solidFill>
                  <a:srgbClr val="2A6654"/>
                </a:solidFill>
                <a:latin typeface="+mn-lt"/>
                <a:ea typeface="+mn-ea"/>
                <a:cs typeface="+mn-cs"/>
              </a:defRPr>
            </a:lvl2pPr>
            <a:lvl3pPr marL="1142971" indent="-182875" algn="l" defTabSz="914377" rtl="0" eaLnBrk="1" latinLnBrk="0" hangingPunct="1">
              <a:lnSpc>
                <a:spcPct val="90000"/>
              </a:lnSpc>
              <a:spcBef>
                <a:spcPts val="251"/>
              </a:spcBef>
              <a:spcAft>
                <a:spcPts val="251"/>
              </a:spcAft>
              <a:buClr>
                <a:srgbClr val="CB521C"/>
              </a:buClr>
              <a:buFont typeface="Wingdings" panose="05000000000000000000" pitchFamily="2" charset="2"/>
              <a:buChar char="§"/>
              <a:defRPr sz="1600" kern="1200">
                <a:solidFill>
                  <a:srgbClr val="2A6654"/>
                </a:solidFill>
                <a:latin typeface="+mn-lt"/>
                <a:ea typeface="+mn-ea"/>
                <a:cs typeface="+mn-cs"/>
              </a:defRPr>
            </a:lvl3pPr>
            <a:lvl4pPr marL="1600160" indent="-182875" algn="l" defTabSz="914377" rtl="0" eaLnBrk="1" latinLnBrk="0" hangingPunct="1">
              <a:lnSpc>
                <a:spcPct val="90000"/>
              </a:lnSpc>
              <a:spcBef>
                <a:spcPts val="251"/>
              </a:spcBef>
              <a:spcAft>
                <a:spcPts val="251"/>
              </a:spcAft>
              <a:buClr>
                <a:srgbClr val="CB521C"/>
              </a:buClr>
              <a:buFont typeface="Wingdings" panose="05000000000000000000" pitchFamily="2" charset="2"/>
              <a:buChar char="§"/>
              <a:defRPr sz="1500" kern="1200">
                <a:solidFill>
                  <a:srgbClr val="2A6654"/>
                </a:solidFill>
                <a:latin typeface="+mn-lt"/>
                <a:ea typeface="+mn-ea"/>
                <a:cs typeface="+mn-cs"/>
              </a:defRPr>
            </a:lvl4pPr>
            <a:lvl5pPr marL="2057349" indent="-182875" algn="l" defTabSz="914377" rtl="0" eaLnBrk="1" latinLnBrk="0" hangingPunct="1">
              <a:lnSpc>
                <a:spcPct val="90000"/>
              </a:lnSpc>
              <a:spcBef>
                <a:spcPts val="251"/>
              </a:spcBef>
              <a:spcAft>
                <a:spcPts val="251"/>
              </a:spcAft>
              <a:buClr>
                <a:srgbClr val="CB521C"/>
              </a:buClr>
              <a:buFont typeface="Wingdings" panose="05000000000000000000" pitchFamily="2" charset="2"/>
              <a:buChar char="§"/>
              <a:defRPr sz="1500" kern="1200">
                <a:solidFill>
                  <a:srgbClr val="2A6654"/>
                </a:solidFill>
                <a:latin typeface="+mn-lt"/>
                <a:ea typeface="+mn-ea"/>
                <a:cs typeface="+mn-cs"/>
              </a:defRPr>
            </a:lvl5pPr>
            <a:lvl6pPr marL="2514537" indent="-228594" algn="l" defTabSz="914377" rtl="0" eaLnBrk="1" latinLnBrk="0" hangingPunct="1">
              <a:lnSpc>
                <a:spcPct val="90000"/>
              </a:lnSpc>
              <a:spcBef>
                <a:spcPts val="251"/>
              </a:spcBef>
              <a:spcAft>
                <a:spcPts val="251"/>
              </a:spcAft>
              <a:buClr>
                <a:schemeClr val="accent1"/>
              </a:buClr>
              <a:buFont typeface="Wingdings 2" pitchFamily="18" charset="2"/>
              <a:buChar char=""/>
              <a:defRPr sz="1500" kern="1200">
                <a:solidFill>
                  <a:schemeClr val="tx1">
                    <a:lumMod val="65000"/>
                    <a:lumOff val="35000"/>
                  </a:schemeClr>
                </a:solidFill>
                <a:latin typeface="+mn-lt"/>
                <a:ea typeface="+mn-ea"/>
                <a:cs typeface="+mn-cs"/>
              </a:defRPr>
            </a:lvl6pPr>
            <a:lvl7pPr marL="2971726" indent="-228594" algn="l" defTabSz="914377" rtl="0" eaLnBrk="1" latinLnBrk="0" hangingPunct="1">
              <a:lnSpc>
                <a:spcPct val="90000"/>
              </a:lnSpc>
              <a:spcBef>
                <a:spcPts val="251"/>
              </a:spcBef>
              <a:spcAft>
                <a:spcPts val="251"/>
              </a:spcAft>
              <a:buClr>
                <a:schemeClr val="accent1"/>
              </a:buClr>
              <a:buFont typeface="Wingdings 2" pitchFamily="18" charset="2"/>
              <a:buChar char=""/>
              <a:defRPr sz="1500" kern="1200">
                <a:solidFill>
                  <a:schemeClr val="tx1">
                    <a:lumMod val="65000"/>
                    <a:lumOff val="35000"/>
                  </a:schemeClr>
                </a:solidFill>
                <a:latin typeface="+mn-lt"/>
                <a:ea typeface="+mn-ea"/>
                <a:cs typeface="+mn-cs"/>
              </a:defRPr>
            </a:lvl7pPr>
            <a:lvl8pPr marL="3428914" indent="-228594" algn="l" defTabSz="914377" rtl="0" eaLnBrk="1" latinLnBrk="0" hangingPunct="1">
              <a:lnSpc>
                <a:spcPct val="90000"/>
              </a:lnSpc>
              <a:spcBef>
                <a:spcPts val="251"/>
              </a:spcBef>
              <a:spcAft>
                <a:spcPts val="251"/>
              </a:spcAft>
              <a:buClr>
                <a:schemeClr val="accent1"/>
              </a:buClr>
              <a:buFont typeface="Wingdings 2" pitchFamily="18" charset="2"/>
              <a:buChar char=""/>
              <a:defRPr sz="1500" kern="1200">
                <a:solidFill>
                  <a:schemeClr val="tx1">
                    <a:lumMod val="65000"/>
                    <a:lumOff val="35000"/>
                  </a:schemeClr>
                </a:solidFill>
                <a:latin typeface="+mn-lt"/>
                <a:ea typeface="+mn-ea"/>
                <a:cs typeface="+mn-cs"/>
              </a:defRPr>
            </a:lvl8pPr>
            <a:lvl9pPr marL="3886103" indent="-228594" algn="l" defTabSz="914377" rtl="0" eaLnBrk="1" latinLnBrk="0" hangingPunct="1">
              <a:lnSpc>
                <a:spcPct val="90000"/>
              </a:lnSpc>
              <a:spcBef>
                <a:spcPts val="251"/>
              </a:spcBef>
              <a:spcAft>
                <a:spcPts val="251"/>
              </a:spcAft>
              <a:buClr>
                <a:schemeClr val="accent1"/>
              </a:buClr>
              <a:buFont typeface="Wingdings 2" pitchFamily="18" charset="2"/>
              <a:buChar char=""/>
              <a:defRPr sz="1500" kern="1200">
                <a:solidFill>
                  <a:schemeClr val="tx1">
                    <a:lumMod val="65000"/>
                    <a:lumOff val="35000"/>
                  </a:schemeClr>
                </a:solidFill>
                <a:latin typeface="+mn-lt"/>
                <a:ea typeface="+mn-ea"/>
                <a:cs typeface="+mn-cs"/>
              </a:defRPr>
            </a:lvl9pPr>
          </a:lstStyle>
          <a:p>
            <a:pPr marL="502908" lvl="1" indent="0">
              <a:buFont typeface="Wingdings" panose="05000000000000000000" pitchFamily="2" charset="2"/>
              <a:buNone/>
            </a:pPr>
            <a:endParaRPr lang="fr-FR" sz="1600"/>
          </a:p>
          <a:p>
            <a:pPr marL="502908" lvl="1" indent="0">
              <a:buNone/>
            </a:pPr>
            <a:r>
              <a:rPr lang="fr-FR" sz="1700" b="1">
                <a:solidFill>
                  <a:schemeClr val="bg1"/>
                </a:solidFill>
              </a:rPr>
              <a:t>Pour l’exemple, le cout par mois pour un bénéficiaire de 65 ans habitant à Niort est 79 € après application de la réduction de 45%</a:t>
            </a:r>
          </a:p>
          <a:p>
            <a:pPr lvl="2"/>
            <a:endParaRPr lang="fr-FR" sz="1400"/>
          </a:p>
        </p:txBody>
      </p:sp>
    </p:spTree>
    <p:extLst>
      <p:ext uri="{BB962C8B-B14F-4D97-AF65-F5344CB8AC3E}">
        <p14:creationId xmlns:p14="http://schemas.microsoft.com/office/powerpoint/2010/main" val="28288366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xmlns="" id="{2960739F-19D0-FC91-2D88-51C63A5D732D}"/>
              </a:ext>
            </a:extLst>
          </p:cNvPr>
          <p:cNvSpPr>
            <a:spLocks noGrp="1"/>
          </p:cNvSpPr>
          <p:nvPr>
            <p:ph idx="1"/>
          </p:nvPr>
        </p:nvSpPr>
        <p:spPr>
          <a:xfrm>
            <a:off x="84337" y="1152205"/>
            <a:ext cx="8975325" cy="616197"/>
          </a:xfrm>
        </p:spPr>
        <p:txBody>
          <a:bodyPr anchor="t">
            <a:normAutofit/>
          </a:bodyPr>
          <a:lstStyle/>
          <a:p>
            <a:pPr marL="0" indent="0" algn="just">
              <a:buNone/>
            </a:pPr>
            <a:r>
              <a:rPr lang="fr-FR" sz="1600" b="0"/>
              <a:t>La plaquette de présentation et le bulletin d’adhésion sont en cours d’actualisation pour mise à disposition sur le site de l’association et aussi en agence.</a:t>
            </a:r>
          </a:p>
          <a:p>
            <a:pPr marL="0" indent="0">
              <a:buNone/>
            </a:pPr>
            <a:endParaRPr lang="fr-FR" b="0"/>
          </a:p>
          <a:p>
            <a:pPr marL="0" indent="0">
              <a:buNone/>
            </a:pPr>
            <a:endParaRPr lang="fr-FR" b="0"/>
          </a:p>
          <a:p>
            <a:pPr marL="0" indent="0">
              <a:buNone/>
            </a:pPr>
            <a:endParaRPr lang="fr-FR" b="0"/>
          </a:p>
        </p:txBody>
      </p:sp>
      <p:sp>
        <p:nvSpPr>
          <p:cNvPr id="3" name="Espace réservé du numéro de diapositive 2">
            <a:extLst>
              <a:ext uri="{FF2B5EF4-FFF2-40B4-BE49-F238E27FC236}">
                <a16:creationId xmlns:a16="http://schemas.microsoft.com/office/drawing/2014/main" xmlns="" id="{CA234689-4F05-5107-A2EA-82CA839129C8}"/>
              </a:ext>
            </a:extLst>
          </p:cNvPr>
          <p:cNvSpPr>
            <a:spLocks noGrp="1"/>
          </p:cNvSpPr>
          <p:nvPr>
            <p:ph type="sldNum" sz="quarter" idx="12"/>
          </p:nvPr>
        </p:nvSpPr>
        <p:spPr/>
        <p:txBody>
          <a:bodyPr/>
          <a:lstStyle/>
          <a:p>
            <a:fld id="{4FAB73BC-B049-4115-A692-8D63A059BFB8}" type="slidenum">
              <a:rPr lang="en-US" smtClean="0">
                <a:solidFill>
                  <a:srgbClr val="2A6654"/>
                </a:solidFill>
              </a:rPr>
              <a:pPr/>
              <a:t>8</a:t>
            </a:fld>
            <a:endParaRPr lang="en-US">
              <a:solidFill>
                <a:srgbClr val="2A6654"/>
              </a:solidFill>
            </a:endParaRPr>
          </a:p>
        </p:txBody>
      </p:sp>
      <p:sp>
        <p:nvSpPr>
          <p:cNvPr id="4" name="Titre 3">
            <a:extLst>
              <a:ext uri="{FF2B5EF4-FFF2-40B4-BE49-F238E27FC236}">
                <a16:creationId xmlns:a16="http://schemas.microsoft.com/office/drawing/2014/main" xmlns="" id="{F8541EBA-8CF3-8257-2F6E-4B900419C714}"/>
              </a:ext>
            </a:extLst>
          </p:cNvPr>
          <p:cNvSpPr>
            <a:spLocks noGrp="1"/>
          </p:cNvSpPr>
          <p:nvPr>
            <p:ph type="title"/>
          </p:nvPr>
        </p:nvSpPr>
        <p:spPr/>
        <p:txBody>
          <a:bodyPr>
            <a:normAutofit fontScale="90000"/>
          </a:bodyPr>
          <a:lstStyle/>
          <a:p>
            <a:r>
              <a:rPr lang="fr-FR"/>
              <a:t>Plaquette de présentation et bulletin d’adhésion</a:t>
            </a:r>
          </a:p>
        </p:txBody>
      </p:sp>
      <p:pic>
        <p:nvPicPr>
          <p:cNvPr id="6" name="Image 5">
            <a:extLst>
              <a:ext uri="{FF2B5EF4-FFF2-40B4-BE49-F238E27FC236}">
                <a16:creationId xmlns:a16="http://schemas.microsoft.com/office/drawing/2014/main" xmlns="" id="{657DF86D-5689-9EBC-E8DA-AFA96F310D1E}"/>
              </a:ext>
            </a:extLst>
          </p:cNvPr>
          <p:cNvPicPr>
            <a:picLocks noChangeAspect="1"/>
          </p:cNvPicPr>
          <p:nvPr/>
        </p:nvPicPr>
        <p:blipFill>
          <a:blip r:embed="rId2"/>
          <a:stretch>
            <a:fillRect/>
          </a:stretch>
        </p:blipFill>
        <p:spPr>
          <a:xfrm>
            <a:off x="1406769" y="2200588"/>
            <a:ext cx="2984361" cy="4090145"/>
          </a:xfrm>
          <a:prstGeom prst="rect">
            <a:avLst/>
          </a:prstGeom>
          <a:effectLst>
            <a:outerShdw blurRad="50800" dist="38100" dir="2700000" algn="tl" rotWithShape="0">
              <a:prstClr val="black">
                <a:alpha val="40000"/>
              </a:prstClr>
            </a:outerShdw>
          </a:effectLst>
        </p:spPr>
      </p:pic>
      <p:pic>
        <p:nvPicPr>
          <p:cNvPr id="11" name="Image 10">
            <a:extLst>
              <a:ext uri="{FF2B5EF4-FFF2-40B4-BE49-F238E27FC236}">
                <a16:creationId xmlns:a16="http://schemas.microsoft.com/office/drawing/2014/main" xmlns="" id="{82A28D6E-F2EB-7B02-E1C4-00337FE8F0B9}"/>
              </a:ext>
            </a:extLst>
          </p:cNvPr>
          <p:cNvPicPr>
            <a:picLocks noChangeAspect="1"/>
          </p:cNvPicPr>
          <p:nvPr/>
        </p:nvPicPr>
        <p:blipFill>
          <a:blip r:embed="rId3"/>
          <a:stretch>
            <a:fillRect/>
          </a:stretch>
        </p:blipFill>
        <p:spPr>
          <a:xfrm>
            <a:off x="4860302" y="2188386"/>
            <a:ext cx="3182436" cy="4051865"/>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8445082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xmlns="" id="{2960739F-19D0-FC91-2D88-51C63A5D732D}"/>
              </a:ext>
            </a:extLst>
          </p:cNvPr>
          <p:cNvSpPr>
            <a:spLocks noGrp="1"/>
          </p:cNvSpPr>
          <p:nvPr>
            <p:ph idx="1"/>
          </p:nvPr>
        </p:nvSpPr>
        <p:spPr/>
        <p:txBody>
          <a:bodyPr anchor="t">
            <a:noAutofit/>
          </a:bodyPr>
          <a:lstStyle/>
          <a:p>
            <a:pPr marL="0" indent="0">
              <a:lnSpc>
                <a:spcPct val="100000"/>
              </a:lnSpc>
              <a:spcBef>
                <a:spcPts val="0"/>
              </a:spcBef>
              <a:buNone/>
            </a:pPr>
            <a:r>
              <a:rPr lang="fr-FR" sz="1600" u="sng">
                <a:solidFill>
                  <a:schemeClr val="accent6"/>
                </a:solidFill>
              </a:rPr>
              <a:t>Partenaires santé</a:t>
            </a:r>
            <a:r>
              <a:rPr lang="fr-FR" sz="1600" u="sng"/>
              <a:t>   </a:t>
            </a:r>
            <a:endParaRPr lang="fr-FR" sz="1600" u="sng">
              <a:ea typeface="Verdana"/>
            </a:endParaRPr>
          </a:p>
          <a:p>
            <a:pPr marL="0" indent="0">
              <a:lnSpc>
                <a:spcPct val="100000"/>
              </a:lnSpc>
              <a:spcBef>
                <a:spcPts val="0"/>
              </a:spcBef>
              <a:buNone/>
            </a:pPr>
            <a:r>
              <a:rPr lang="fr-FR" sz="1600"/>
              <a:t>                       </a:t>
            </a:r>
            <a:endParaRPr lang="fr-FR" sz="1600">
              <a:ea typeface="Verdana"/>
            </a:endParaRPr>
          </a:p>
          <a:p>
            <a:pPr marL="0" indent="0">
              <a:lnSpc>
                <a:spcPct val="100000"/>
              </a:lnSpc>
              <a:spcBef>
                <a:spcPts val="0"/>
              </a:spcBef>
              <a:buNone/>
            </a:pPr>
            <a:r>
              <a:rPr lang="fr-FR" sz="1600"/>
              <a:t>Passer par nos partenaires Santé, c’est bénéficier : </a:t>
            </a:r>
          </a:p>
          <a:p>
            <a:pPr marL="0" indent="0">
              <a:lnSpc>
                <a:spcPct val="100000"/>
              </a:lnSpc>
              <a:spcBef>
                <a:spcPts val="0"/>
              </a:spcBef>
              <a:buNone/>
            </a:pPr>
            <a:endParaRPr lang="fr-FR" sz="1600"/>
          </a:p>
          <a:p>
            <a:pPr marL="960096" lvl="2" indent="-502908">
              <a:lnSpc>
                <a:spcPct val="100000"/>
              </a:lnSpc>
              <a:spcBef>
                <a:spcPts val="0"/>
              </a:spcBef>
              <a:buFont typeface="Wingdings" panose="05000000000000000000" pitchFamily="2" charset="2"/>
              <a:buChar char="ü"/>
            </a:pPr>
            <a:r>
              <a:rPr lang="fr-FR"/>
              <a:t> de tarifs réduits sur des équipements et/ou des actes ;</a:t>
            </a:r>
          </a:p>
          <a:p>
            <a:pPr marL="960096" lvl="2" indent="-502908">
              <a:lnSpc>
                <a:spcPct val="100000"/>
              </a:lnSpc>
              <a:spcBef>
                <a:spcPts val="0"/>
              </a:spcBef>
              <a:buFont typeface="Wingdings" panose="05000000000000000000" pitchFamily="2" charset="2"/>
              <a:buChar char="ü"/>
            </a:pPr>
            <a:r>
              <a:rPr lang="fr-FR"/>
              <a:t> de meilleurs remboursements sur certains actes et appareils ; </a:t>
            </a:r>
          </a:p>
          <a:p>
            <a:pPr marL="960096" lvl="2" indent="-502908">
              <a:lnSpc>
                <a:spcPct val="100000"/>
              </a:lnSpc>
              <a:spcBef>
                <a:spcPts val="0"/>
              </a:spcBef>
              <a:buFont typeface="Wingdings" panose="05000000000000000000" pitchFamily="2" charset="2"/>
              <a:buChar char="ü"/>
            </a:pPr>
            <a:r>
              <a:rPr lang="fr-FR"/>
              <a:t> d’une qualité de services (après-vente), de soins et d’équipements ; </a:t>
            </a:r>
          </a:p>
          <a:p>
            <a:pPr marL="960096" lvl="2" indent="-502908">
              <a:lnSpc>
                <a:spcPct val="100000"/>
              </a:lnSpc>
              <a:spcBef>
                <a:spcPts val="0"/>
              </a:spcBef>
              <a:buFont typeface="Wingdings" panose="05000000000000000000" pitchFamily="2" charset="2"/>
              <a:buChar char="ü"/>
            </a:pPr>
            <a:r>
              <a:rPr lang="fr-FR"/>
              <a:t> du tiers payant </a:t>
            </a:r>
          </a:p>
          <a:p>
            <a:pPr marL="0" indent="0">
              <a:lnSpc>
                <a:spcPct val="100000"/>
              </a:lnSpc>
              <a:spcBef>
                <a:spcPts val="0"/>
              </a:spcBef>
              <a:buNone/>
            </a:pPr>
            <a:r>
              <a:rPr lang="fr-FR" sz="1600"/>
              <a:t>                  </a:t>
            </a:r>
          </a:p>
          <a:p>
            <a:pPr marL="0" indent="0">
              <a:buNone/>
            </a:pPr>
            <a:r>
              <a:rPr lang="fr-FR" sz="1600"/>
              <a:t>FOCUS OPTIQUE</a:t>
            </a:r>
          </a:p>
          <a:p>
            <a:pPr marL="0" indent="0">
              <a:buNone/>
            </a:pPr>
            <a:endParaRPr lang="fr-FR" sz="1600" u="sng"/>
          </a:p>
          <a:p>
            <a:pPr>
              <a:spcBef>
                <a:spcPts val="0"/>
              </a:spcBef>
              <a:buFont typeface="Wingdings" panose="05000000000000000000" pitchFamily="2" charset="2"/>
              <a:buChar char="v"/>
            </a:pPr>
            <a:r>
              <a:rPr lang="fr-FR" sz="1600"/>
              <a:t>Des verres de qualité proposés par nos nombreux opticiens partenaires à des tarifs réduits :</a:t>
            </a:r>
          </a:p>
          <a:p>
            <a:pPr marL="0" indent="0">
              <a:spcBef>
                <a:spcPts val="0"/>
              </a:spcBef>
              <a:buNone/>
            </a:pPr>
            <a:endParaRPr lang="fr-FR" sz="1600">
              <a:ea typeface="Verdana"/>
            </a:endParaRPr>
          </a:p>
          <a:p>
            <a:pPr marL="1142365" lvl="2" indent="-182245">
              <a:spcBef>
                <a:spcPts val="0"/>
              </a:spcBef>
              <a:buFont typeface="Wingdings" panose="05000000000000000000" pitchFamily="2" charset="2"/>
              <a:buChar char="Ø"/>
            </a:pPr>
            <a:r>
              <a:rPr lang="fr-FR"/>
              <a:t>sur tous les traitements et les verres (lumière bleue, photochromique…)</a:t>
            </a:r>
          </a:p>
          <a:p>
            <a:pPr marL="1142365" lvl="2" indent="-182245">
              <a:spcBef>
                <a:spcPts val="0"/>
              </a:spcBef>
              <a:buFont typeface="Wingdings" panose="05000000000000000000" pitchFamily="2" charset="2"/>
              <a:buChar char="Ø"/>
            </a:pPr>
            <a:r>
              <a:rPr lang="fr-FR"/>
              <a:t>remise de 20 % sur les montures, de 10 % sur les lentilles et accessoires. </a:t>
            </a:r>
          </a:p>
          <a:p>
            <a:pPr marL="960120" lvl="2" indent="0">
              <a:spcBef>
                <a:spcPts val="0"/>
              </a:spcBef>
              <a:buNone/>
            </a:pPr>
            <a:endParaRPr lang="fr-FR" b="1"/>
          </a:p>
          <a:p>
            <a:pPr marL="182245" indent="-182245">
              <a:spcBef>
                <a:spcPts val="0"/>
              </a:spcBef>
              <a:buFont typeface="Wingdings" panose="05000000000000000000" pitchFamily="2" charset="2"/>
              <a:buChar char="v"/>
            </a:pPr>
            <a:r>
              <a:rPr lang="fr-FR" sz="1600"/>
              <a:t>Des services sur mesure : garantie casse sans franchise, garantie «satisfait ou échangé» pendant six mois sur les verres…</a:t>
            </a:r>
            <a:endParaRPr lang="fr-FR" sz="1600">
              <a:ea typeface="Verdana"/>
            </a:endParaRPr>
          </a:p>
        </p:txBody>
      </p:sp>
      <p:sp>
        <p:nvSpPr>
          <p:cNvPr id="3" name="Espace réservé du numéro de diapositive 2">
            <a:extLst>
              <a:ext uri="{FF2B5EF4-FFF2-40B4-BE49-F238E27FC236}">
                <a16:creationId xmlns:a16="http://schemas.microsoft.com/office/drawing/2014/main" xmlns="" id="{CA234689-4F05-5107-A2EA-82CA839129C8}"/>
              </a:ext>
            </a:extLst>
          </p:cNvPr>
          <p:cNvSpPr>
            <a:spLocks noGrp="1"/>
          </p:cNvSpPr>
          <p:nvPr>
            <p:ph type="sldNum" sz="quarter" idx="12"/>
          </p:nvPr>
        </p:nvSpPr>
        <p:spPr/>
        <p:txBody>
          <a:bodyPr/>
          <a:lstStyle/>
          <a:p>
            <a:fld id="{4FAB73BC-B049-4115-A692-8D63A059BFB8}" type="slidenum">
              <a:rPr lang="en-US" smtClean="0">
                <a:solidFill>
                  <a:srgbClr val="2A6654"/>
                </a:solidFill>
              </a:rPr>
              <a:pPr/>
              <a:t>9</a:t>
            </a:fld>
            <a:endParaRPr lang="en-US">
              <a:solidFill>
                <a:srgbClr val="2A6654"/>
              </a:solidFill>
            </a:endParaRPr>
          </a:p>
        </p:txBody>
      </p:sp>
      <p:sp>
        <p:nvSpPr>
          <p:cNvPr id="4" name="Titre 3">
            <a:extLst>
              <a:ext uri="{FF2B5EF4-FFF2-40B4-BE49-F238E27FC236}">
                <a16:creationId xmlns:a16="http://schemas.microsoft.com/office/drawing/2014/main" xmlns="" id="{F8541EBA-8CF3-8257-2F6E-4B900419C714}"/>
              </a:ext>
            </a:extLst>
          </p:cNvPr>
          <p:cNvSpPr>
            <a:spLocks noGrp="1"/>
          </p:cNvSpPr>
          <p:nvPr>
            <p:ph type="title"/>
          </p:nvPr>
        </p:nvSpPr>
        <p:spPr/>
        <p:txBody>
          <a:bodyPr>
            <a:normAutofit/>
          </a:bodyPr>
          <a:lstStyle/>
          <a:p>
            <a:r>
              <a:rPr lang="fr-FR" sz="3200"/>
              <a:t>Espace Client et Services</a:t>
            </a:r>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69346">
            <a:off x="7054652" y="1670012"/>
            <a:ext cx="1920000" cy="57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50684087"/>
      </p:ext>
    </p:extLst>
  </p:cSld>
  <p:clrMapOvr>
    <a:masterClrMapping/>
  </p:clrMapOvr>
</p:sld>
</file>

<file path=ppt/theme/theme1.xml><?xml version="1.0" encoding="utf-8"?>
<a:theme xmlns:a="http://schemas.openxmlformats.org/drawingml/2006/main" name="Cadr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Verdana PPT Groupama">
      <a:majorFont>
        <a:latin typeface="Verdana"/>
        <a:ea typeface=""/>
        <a:cs typeface=""/>
      </a:majorFont>
      <a:minorFont>
        <a:latin typeface="Verdana"/>
        <a:ea typeface=""/>
        <a:cs typeface=""/>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a7827d2d-9029-4da6-a61b-587828a986ef" xsi:nil="true"/>
    <lcf76f155ced4ddcb4097134ff3c332f xmlns="051d0acc-04de-465e-a3ce-465626d96b83">
      <Terms xmlns="http://schemas.microsoft.com/office/infopath/2007/PartnerControls"/>
    </lcf76f155ced4ddcb4097134ff3c332f>
    <SharedWithUsers xmlns="ba1f4a1e-b63a-4f41-9134-c7eb9d71948d">
      <UserInfo>
        <DisplayName>SICOT Isabelle</DisplayName>
        <AccountId>314</AccountId>
        <AccountType/>
      </UserInfo>
      <UserInfo>
        <DisplayName>DUPUY Laurence</DisplayName>
        <AccountId>740</AccountId>
        <AccountType/>
      </UserInfo>
      <UserInfo>
        <DisplayName>GRAY Robert</DisplayName>
        <AccountId>140</AccountId>
        <AccountType/>
      </UserInfo>
      <UserInfo>
        <DisplayName>FORTIN Gladys</DisplayName>
        <AccountId>313</AccountId>
        <AccountType/>
      </UserInfo>
      <UserInfo>
        <DisplayName>GOICHON Bruno</DisplayName>
        <AccountId>606</AccountId>
        <AccountType/>
      </UserInfo>
      <UserInfo>
        <DisplayName>DUBOIS MASSIAS Melanie</DisplayName>
        <AccountId>147</AccountId>
        <AccountType/>
      </UserInfo>
      <UserInfo>
        <DisplayName>HAY Jerome</DisplayName>
        <AccountId>830</AccountId>
        <AccountType/>
      </UserInfo>
      <UserInfo>
        <DisplayName>FONTAN Cedric</DisplayName>
        <AccountId>148</AccountId>
        <AccountType/>
      </UserInfo>
      <UserInfo>
        <DisplayName>JOUANNEAU Loic</DisplayName>
        <AccountId>407</AccountId>
        <AccountType/>
      </UserInfo>
      <UserInfo>
        <DisplayName>TANYERES Olivier</DisplayName>
        <AccountId>605</AccountId>
        <AccountType/>
      </UserInfo>
    </SharedWithUsers>
    <Choix xmlns="051d0acc-04de-465e-a3ce-465626d96b8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414E486B5A4A340B79523035720C06F" ma:contentTypeVersion="18" ma:contentTypeDescription="Crée un document." ma:contentTypeScope="" ma:versionID="76d49ef8367bff4c12d6293e3c9ac16b">
  <xsd:schema xmlns:xsd="http://www.w3.org/2001/XMLSchema" xmlns:xs="http://www.w3.org/2001/XMLSchema" xmlns:p="http://schemas.microsoft.com/office/2006/metadata/properties" xmlns:ns2="051d0acc-04de-465e-a3ce-465626d96b83" xmlns:ns3="a7827d2d-9029-4da6-a61b-587828a986ef" xmlns:ns4="ba1f4a1e-b63a-4f41-9134-c7eb9d71948d" targetNamespace="http://schemas.microsoft.com/office/2006/metadata/properties" ma:root="true" ma:fieldsID="42f003304c524e794eb14190219f37c4" ns2:_="" ns3:_="" ns4:_="">
    <xsd:import namespace="051d0acc-04de-465e-a3ce-465626d96b83"/>
    <xsd:import namespace="a7827d2d-9029-4da6-a61b-587828a986ef"/>
    <xsd:import namespace="ba1f4a1e-b63a-4f41-9134-c7eb9d71948d"/>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4:SharedWithUsers" minOccurs="0"/>
                <xsd:element ref="ns4:SharedWithDetails" minOccurs="0"/>
                <xsd:element ref="ns2:MediaServiceObjectDetectorVersions" minOccurs="0"/>
                <xsd:element ref="ns2:MediaServiceLocation" minOccurs="0"/>
                <xsd:element ref="ns2:Choix"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51d0acc-04de-465e-a3ce-465626d96b8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3" nillable="true" ma:taxonomy="true" ma:internalName="lcf76f155ced4ddcb4097134ff3c332f" ma:taxonomyFieldName="MediaServiceImageTags" ma:displayName="Balises d’images" ma:readOnly="false" ma:fieldId="{5cf76f15-5ced-4ddc-b409-7134ff3c332f}" ma:taxonomyMulti="true" ma:sspId="6b1e2251-3249-4a8d-b2f4-24c3095a1dfa"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Location" ma:index="21" nillable="true" ma:displayName="Location" ma:description="" ma:indexed="true" ma:internalName="MediaServiceLocation" ma:readOnly="true">
      <xsd:simpleType>
        <xsd:restriction base="dms:Text"/>
      </xsd:simpleType>
    </xsd:element>
    <xsd:element name="Choix" ma:index="22" nillable="true" ma:displayName="Choix" ma:format="Dropdown" ma:internalName="Choix">
      <xsd:simpleType>
        <xsd:restriction base="dms:Choice">
          <xsd:enumeration value="Choix 1"/>
          <xsd:enumeration value="Choix 2"/>
          <xsd:enumeration value="Choix 3"/>
        </xsd:restriction>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7827d2d-9029-4da6-a61b-587828a986ef"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7c03fbcd-da48-4755-b0d8-1a9b260bc5d4}" ma:internalName="TaxCatchAll" ma:showField="CatchAllData" ma:web="ba1f4a1e-b63a-4f41-9134-c7eb9d71948d">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ba1f4a1e-b63a-4f41-9134-c7eb9d71948d" elementFormDefault="qualified">
    <xsd:import namespace="http://schemas.microsoft.com/office/2006/documentManagement/types"/>
    <xsd:import namespace="http://schemas.microsoft.com/office/infopath/2007/PartnerControls"/>
    <xsd:element name="SharedWithUsers" ma:index="18"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Partagé avec dé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17C1A75-012E-431C-9427-6D9E5328A1A9}">
  <ds:schemaRefs>
    <ds:schemaRef ds:uri="http://purl.org/dc/elements/1.1/"/>
    <ds:schemaRef ds:uri="http://schemas.openxmlformats.org/package/2006/metadata/core-properties"/>
    <ds:schemaRef ds:uri="http://purl.org/dc/dcmitype/"/>
    <ds:schemaRef ds:uri="http://schemas.microsoft.com/office/infopath/2007/PartnerControls"/>
    <ds:schemaRef ds:uri="http://purl.org/dc/terms/"/>
    <ds:schemaRef ds:uri="http://schemas.microsoft.com/office/2006/metadata/properties"/>
    <ds:schemaRef ds:uri="http://schemas.microsoft.com/office/2006/documentManagement/types"/>
    <ds:schemaRef ds:uri="051d0acc-04de-465e-a3ce-465626d96b83"/>
    <ds:schemaRef ds:uri="ba1f4a1e-b63a-4f41-9134-c7eb9d71948d"/>
    <ds:schemaRef ds:uri="a7827d2d-9029-4da6-a61b-587828a986ef"/>
    <ds:schemaRef ds:uri="http://www.w3.org/XML/1998/namespace"/>
  </ds:schemaRefs>
</ds:datastoreItem>
</file>

<file path=customXml/itemProps2.xml><?xml version="1.0" encoding="utf-8"?>
<ds:datastoreItem xmlns:ds="http://schemas.openxmlformats.org/officeDocument/2006/customXml" ds:itemID="{E43465A3-1A3A-4FDE-A67C-A61855C17FC4}">
  <ds:schemaRefs>
    <ds:schemaRef ds:uri="051d0acc-04de-465e-a3ce-465626d96b83"/>
    <ds:schemaRef ds:uri="a7827d2d-9029-4da6-a61b-587828a986ef"/>
    <ds:schemaRef ds:uri="ba1f4a1e-b63a-4f41-9134-c7eb9d71948d"/>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7A7928D4-0475-4337-A4A5-1AAC310762A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Words>461</Words>
  <Application>Microsoft Office PowerPoint</Application>
  <PresentationFormat>Affichage à l'écran (4:3)</PresentationFormat>
  <Paragraphs>136</Paragraphs>
  <Slides>12</Slides>
  <Notes>1</Notes>
  <HiddenSlides>0</HiddenSlides>
  <MMClips>0</MMClips>
  <ScaleCrop>false</ScaleCrop>
  <HeadingPairs>
    <vt:vector size="8" baseType="variant">
      <vt:variant>
        <vt:lpstr>Polices utilisées</vt:lpstr>
      </vt:variant>
      <vt:variant>
        <vt:i4>5</vt:i4>
      </vt:variant>
      <vt:variant>
        <vt:lpstr>Thème</vt:lpstr>
      </vt:variant>
      <vt:variant>
        <vt:i4>1</vt:i4>
      </vt:variant>
      <vt:variant>
        <vt:lpstr>Serveurs OLE incorporés</vt:lpstr>
      </vt:variant>
      <vt:variant>
        <vt:i4>1</vt:i4>
      </vt:variant>
      <vt:variant>
        <vt:lpstr>Titres des diapositives</vt:lpstr>
      </vt:variant>
      <vt:variant>
        <vt:i4>12</vt:i4>
      </vt:variant>
    </vt:vector>
  </HeadingPairs>
  <TitlesOfParts>
    <vt:vector size="19" baseType="lpstr">
      <vt:lpstr>Arial</vt:lpstr>
      <vt:lpstr>Calibri</vt:lpstr>
      <vt:lpstr>Verdana</vt:lpstr>
      <vt:lpstr>Wingdings</vt:lpstr>
      <vt:lpstr>Wingdings 2</vt:lpstr>
      <vt:lpstr>Cadre</vt:lpstr>
      <vt:lpstr>Document</vt:lpstr>
      <vt:lpstr>Evolutions de l’offre complémentaire santé pour les retraités GCA adhérents de l'association « ASGCA »  20 mars 2024</vt:lpstr>
      <vt:lpstr>Sommaire</vt:lpstr>
      <vt:lpstr>Introduction</vt:lpstr>
      <vt:lpstr>Evolutions de l’offre (1/2)</vt:lpstr>
      <vt:lpstr>Evolutions de l’offre (2/2)</vt:lpstr>
      <vt:lpstr>Contenu des nouvelles formules (1/2) </vt:lpstr>
      <vt:lpstr>Contenu des nouvelles formules (2/2)</vt:lpstr>
      <vt:lpstr>Plaquette de présentation et bulletin d’adhésion</vt:lpstr>
      <vt:lpstr>Espace Client et Services</vt:lpstr>
      <vt:lpstr>Espace Client et Services</vt:lpstr>
      <vt:lpstr>Espace Client et Services</vt:lpstr>
      <vt:lpstr>ANNEXE </vt:lpstr>
    </vt:vector>
  </TitlesOfParts>
  <Company>Groupama Centre Atlantique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L’étude de positionnement tarifaire Automobile 2017 – Vision GCA</dc:title>
  <dc:creator>ORTEGA, Laurent</dc:creator>
  <cp:lastModifiedBy>pascal</cp:lastModifiedBy>
  <cp:revision>1</cp:revision>
  <cp:lastPrinted>2019-07-09T14:28:17Z</cp:lastPrinted>
  <dcterms:created xsi:type="dcterms:W3CDTF">2017-05-05T07:35:36Z</dcterms:created>
  <dcterms:modified xsi:type="dcterms:W3CDTF">2024-03-19T06:33:36Z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0x0101007414E486B5A4A340B79523035720C06F</vt:lpwstr>
  </property>
  <property fmtid="{D5CDD505-2E9C-101B-9397-08002B2CF9AE}" pid="3" name="MediaServiceImageTags">
    <vt:lpwstr/>
  </property>
</Properties>
</file>